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77" r:id="rId2"/>
    <p:sldMasterId id="2147483705" r:id="rId3"/>
  </p:sldMasterIdLst>
  <p:notesMasterIdLst>
    <p:notesMasterId r:id="rId9"/>
  </p:notesMasterIdLst>
  <p:sldIdLst>
    <p:sldId id="294" r:id="rId4"/>
    <p:sldId id="291" r:id="rId5"/>
    <p:sldId id="292" r:id="rId6"/>
    <p:sldId id="293" r:id="rId7"/>
    <p:sldId id="289" r:id="rId8"/>
  </p:sldIdLst>
  <p:sldSz cx="6858000" cy="9906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FBF"/>
    <a:srgbClr val="DEEBF7"/>
    <a:srgbClr val="F2F2F2"/>
    <a:srgbClr val="0000CC"/>
    <a:srgbClr val="0000FF"/>
    <a:srgbClr val="FFFFEB"/>
    <a:srgbClr val="FDF0B5"/>
    <a:srgbClr val="FFFFCC"/>
    <a:srgbClr val="CCFFFF"/>
    <a:srgbClr val="478F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92" autoAdjust="0"/>
    <p:restoredTop sz="96400" autoAdjust="0"/>
  </p:normalViewPr>
  <p:slideViewPr>
    <p:cSldViewPr snapToGrid="0">
      <p:cViewPr varScale="1">
        <p:scale>
          <a:sx n="78" d="100"/>
          <a:sy n="78" d="100"/>
        </p:scale>
        <p:origin x="3246" y="90"/>
      </p:cViewPr>
      <p:guideLst>
        <p:guide orient="horz" pos="3120"/>
        <p:guide pos="2160"/>
        <p:guide pos="216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369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28F0D-F755-41A1-A027-AF53ABA28311}" type="datetimeFigureOut">
              <a:rPr lang="ko-KR" altLang="en-US" smtClean="0"/>
              <a:pPr/>
              <a:t>2020-12-11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7DA7B7-FB4C-4D99-A383-E63D2B8E6B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144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1" y="1621197"/>
            <a:ext cx="58293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4" y="5202944"/>
            <a:ext cx="5143501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F0B2-DC44-4D7F-B9BC-23EB46679998}" type="datetimeFigureOut">
              <a:rPr lang="ko-KR" altLang="en-US" smtClean="0"/>
              <a:pPr/>
              <a:t>2020-12-11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F6E0-E4C1-4D32-8605-C37E4FBD9F9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830071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F0B2-DC44-4D7F-B9BC-23EB46679998}" type="datetimeFigureOut">
              <a:rPr lang="ko-KR" altLang="en-US" smtClean="0"/>
              <a:pPr/>
              <a:t>2020-12-11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F6E0-E4C1-4D32-8605-C37E4FBD9F9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917555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342901" y="9181408"/>
            <a:ext cx="1600200" cy="527403"/>
          </a:xfrm>
          <a:prstGeom prst="rect">
            <a:avLst/>
          </a:prstGeom>
        </p:spPr>
        <p:txBody>
          <a:bodyPr/>
          <a:lstStyle/>
          <a:p>
            <a:pPr defTabSz="1320283"/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2343151" y="9181408"/>
            <a:ext cx="2171700" cy="527403"/>
          </a:xfrm>
          <a:prstGeom prst="rect">
            <a:avLst/>
          </a:prstGeom>
        </p:spPr>
        <p:txBody>
          <a:bodyPr/>
          <a:lstStyle/>
          <a:p>
            <a:pPr defTabSz="1320283"/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5232131" y="9314148"/>
            <a:ext cx="1600200" cy="527403"/>
          </a:xfrm>
          <a:prstGeom prst="rect">
            <a:avLst/>
          </a:prstGeom>
        </p:spPr>
        <p:txBody>
          <a:bodyPr/>
          <a:lstStyle/>
          <a:p>
            <a:pPr defTabSz="1320283"/>
            <a:fld id="{ECDE2C8F-41A7-4EAA-B824-2151B1CB4218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defTabSz="1320283"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773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3" y="3077328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6" y="5613400"/>
            <a:ext cx="4800601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37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74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123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49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187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24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62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099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42905" y="9181436"/>
            <a:ext cx="1600201" cy="527403"/>
          </a:xfrm>
          <a:prstGeom prst="rect">
            <a:avLst/>
          </a:prstGeom>
        </p:spPr>
        <p:txBody>
          <a:bodyPr/>
          <a:lstStyle/>
          <a:p>
            <a:pPr defTabSz="1320283"/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343158" y="9181436"/>
            <a:ext cx="2171700" cy="527403"/>
          </a:xfrm>
          <a:prstGeom prst="rect">
            <a:avLst/>
          </a:prstGeom>
        </p:spPr>
        <p:txBody>
          <a:bodyPr/>
          <a:lstStyle/>
          <a:p>
            <a:pPr defTabSz="1320283"/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5232131" y="9314148"/>
            <a:ext cx="1600200" cy="527403"/>
          </a:xfrm>
          <a:prstGeom prst="rect">
            <a:avLst/>
          </a:prstGeom>
        </p:spPr>
        <p:txBody>
          <a:bodyPr/>
          <a:lstStyle/>
          <a:p>
            <a:pPr defTabSz="1320283"/>
            <a:fld id="{DA5A2BAA-D6D4-49DF-9C64-72E26BAFB73C}" type="slidenum">
              <a:rPr lang="ko-KR" altLang="en-US" smtClean="0">
                <a:solidFill>
                  <a:prstClr val="black"/>
                </a:solidFill>
              </a:rPr>
              <a:pPr defTabSz="1320283"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  <p:pic>
        <p:nvPicPr>
          <p:cNvPr id="7" name="Picture 2" descr="C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766" y="-45534"/>
            <a:ext cx="6871220" cy="9959134"/>
          </a:xfrm>
          <a:prstGeom prst="rect">
            <a:avLst/>
          </a:prstGeom>
          <a:noFill/>
        </p:spPr>
      </p:pic>
      <p:sp>
        <p:nvSpPr>
          <p:cNvPr id="8" name="직사각형 7"/>
          <p:cNvSpPr/>
          <p:nvPr userDrawn="1"/>
        </p:nvSpPr>
        <p:spPr>
          <a:xfrm>
            <a:off x="5323364" y="168474"/>
            <a:ext cx="1445699" cy="1040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20283"/>
            <a:endParaRPr lang="ko-KR" altLang="en-US" sz="2600">
              <a:solidFill>
                <a:prstClr val="white"/>
              </a:solidFill>
            </a:endParaRPr>
          </a:p>
        </p:txBody>
      </p:sp>
      <p:pic>
        <p:nvPicPr>
          <p:cNvPr id="9" name="Picture 9" descr="Emblem_Horizontal-(Full-colored)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81" t="21015" r="12348" b="21068"/>
          <a:stretch/>
        </p:blipFill>
        <p:spPr>
          <a:xfrm>
            <a:off x="5722177" y="193874"/>
            <a:ext cx="940624" cy="922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503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theme" Target="../theme/theme3.xml"/><Relationship Id="rId5" Type="http://schemas.openxmlformats.org/officeDocument/2006/relationships/image" Target="../media/image4.jpeg"/><Relationship Id="rId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2" y="527409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2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0F0B2-DC44-4D7F-B9BC-23EB46679998}" type="datetimeFigureOut">
              <a:rPr lang="ko-KR" altLang="en-US" smtClean="0"/>
              <a:pPr/>
              <a:t>2020-12-11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7" y="9181401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6" y="918140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5F6E0-E4C1-4D32-8605-C37E4FBD9F9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6930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ransition>
    <p:fade/>
  </p:transition>
  <p:txStyles>
    <p:titleStyle>
      <a:lvl1pPr algn="l" defTabSz="1320759" rtl="0" eaLnBrk="1" latinLnBrk="1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1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" descr="02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2"/>
            <a:ext cx="6858000" cy="896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93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</p:sldLayoutIdLst>
  <p:hf hdr="0" ftr="0" dt="0"/>
  <p:txStyles>
    <p:titleStyle>
      <a:lvl1pPr algn="ctr" defTabSz="1295725" rtl="0" eaLnBrk="1" latinLnBrk="1" hangingPunct="1">
        <a:spcBef>
          <a:spcPct val="0"/>
        </a:spcBef>
        <a:buNone/>
        <a:defRPr sz="62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5896" indent="-485896" algn="l" defTabSz="1295725" rtl="0" eaLnBrk="1" latinLnBrk="1" hangingPunct="1">
        <a:spcBef>
          <a:spcPct val="20000"/>
        </a:spcBef>
        <a:buFont typeface="Arial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1pPr>
      <a:lvl2pPr marL="1052777" indent="-404914" algn="l" defTabSz="1295725" rtl="0" eaLnBrk="1" latinLnBrk="1" hangingPunct="1">
        <a:spcBef>
          <a:spcPct val="20000"/>
        </a:spcBef>
        <a:buFont typeface="Arial" pitchFamily="34" charset="0"/>
        <a:buChar char="–"/>
        <a:defRPr sz="3969" kern="1200">
          <a:solidFill>
            <a:schemeClr val="tx1"/>
          </a:solidFill>
          <a:latin typeface="+mn-lt"/>
          <a:ea typeface="+mn-ea"/>
          <a:cs typeface="+mn-cs"/>
        </a:defRPr>
      </a:lvl2pPr>
      <a:lvl3pPr marL="1619656" indent="-323933" algn="l" defTabSz="1295725" rtl="0" eaLnBrk="1" latinLnBrk="1" hangingPunct="1">
        <a:spcBef>
          <a:spcPct val="20000"/>
        </a:spcBef>
        <a:buFont typeface="Arial" pitchFamily="34" charset="0"/>
        <a:buChar char="•"/>
        <a:defRPr sz="3402" kern="1200">
          <a:solidFill>
            <a:schemeClr val="tx1"/>
          </a:solidFill>
          <a:latin typeface="+mn-lt"/>
          <a:ea typeface="+mn-ea"/>
          <a:cs typeface="+mn-cs"/>
        </a:defRPr>
      </a:lvl3pPr>
      <a:lvl4pPr marL="2267517" indent="-323933" algn="l" defTabSz="1295725" rtl="0" eaLnBrk="1" latinLnBrk="1" hangingPunct="1">
        <a:spcBef>
          <a:spcPct val="20000"/>
        </a:spcBef>
        <a:buFont typeface="Arial" pitchFamily="34" charset="0"/>
        <a:buChar char="–"/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2915380" indent="-323933" algn="l" defTabSz="1295725" rtl="0" eaLnBrk="1" latinLnBrk="1" hangingPunct="1">
        <a:spcBef>
          <a:spcPct val="20000"/>
        </a:spcBef>
        <a:buFont typeface="Arial" pitchFamily="34" charset="0"/>
        <a:buChar char="»"/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563241" indent="-323933" algn="l" defTabSz="1295725" rtl="0" eaLnBrk="1" latinLnBrk="1" hangingPunct="1">
        <a:spcBef>
          <a:spcPct val="20000"/>
        </a:spcBef>
        <a:buFont typeface="Arial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211105" indent="-323933" algn="l" defTabSz="1295725" rtl="0" eaLnBrk="1" latinLnBrk="1" hangingPunct="1">
        <a:spcBef>
          <a:spcPct val="20000"/>
        </a:spcBef>
        <a:buFont typeface="Arial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4858967" indent="-323933" algn="l" defTabSz="1295725" rtl="0" eaLnBrk="1" latinLnBrk="1" hangingPunct="1">
        <a:spcBef>
          <a:spcPct val="20000"/>
        </a:spcBef>
        <a:buFont typeface="Arial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5506830" indent="-323933" algn="l" defTabSz="1295725" rtl="0" eaLnBrk="1" latinLnBrk="1" hangingPunct="1">
        <a:spcBef>
          <a:spcPct val="20000"/>
        </a:spcBef>
        <a:buFont typeface="Arial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95725" rtl="0" eaLnBrk="1" latinLnBrk="1" hangingPunct="1">
        <a:defRPr sz="2552" kern="1200">
          <a:solidFill>
            <a:schemeClr val="tx1"/>
          </a:solidFill>
          <a:latin typeface="+mn-lt"/>
          <a:ea typeface="+mn-ea"/>
          <a:cs typeface="+mn-cs"/>
        </a:defRPr>
      </a:lvl1pPr>
      <a:lvl2pPr marL="647861" algn="l" defTabSz="1295725" rtl="0" eaLnBrk="1" latinLnBrk="1" hangingPunct="1">
        <a:defRPr sz="2552" kern="1200">
          <a:solidFill>
            <a:schemeClr val="tx1"/>
          </a:solidFill>
          <a:latin typeface="+mn-lt"/>
          <a:ea typeface="+mn-ea"/>
          <a:cs typeface="+mn-cs"/>
        </a:defRPr>
      </a:lvl2pPr>
      <a:lvl3pPr marL="1295725" algn="l" defTabSz="1295725" rtl="0" eaLnBrk="1" latinLnBrk="1" hangingPunct="1">
        <a:defRPr sz="2552" kern="1200">
          <a:solidFill>
            <a:schemeClr val="tx1"/>
          </a:solidFill>
          <a:latin typeface="+mn-lt"/>
          <a:ea typeface="+mn-ea"/>
          <a:cs typeface="+mn-cs"/>
        </a:defRPr>
      </a:lvl3pPr>
      <a:lvl4pPr marL="1943586" algn="l" defTabSz="1295725" rtl="0" eaLnBrk="1" latinLnBrk="1" hangingPunct="1">
        <a:defRPr sz="2552" kern="1200">
          <a:solidFill>
            <a:schemeClr val="tx1"/>
          </a:solidFill>
          <a:latin typeface="+mn-lt"/>
          <a:ea typeface="+mn-ea"/>
          <a:cs typeface="+mn-cs"/>
        </a:defRPr>
      </a:lvl4pPr>
      <a:lvl5pPr marL="2591449" algn="l" defTabSz="1295725" rtl="0" eaLnBrk="1" latinLnBrk="1" hangingPunct="1">
        <a:defRPr sz="2552" kern="1200">
          <a:solidFill>
            <a:schemeClr val="tx1"/>
          </a:solidFill>
          <a:latin typeface="+mn-lt"/>
          <a:ea typeface="+mn-ea"/>
          <a:cs typeface="+mn-cs"/>
        </a:defRPr>
      </a:lvl5pPr>
      <a:lvl6pPr marL="3239310" algn="l" defTabSz="1295725" rtl="0" eaLnBrk="1" latinLnBrk="1" hangingPunct="1">
        <a:defRPr sz="2552" kern="1200">
          <a:solidFill>
            <a:schemeClr val="tx1"/>
          </a:solidFill>
          <a:latin typeface="+mn-lt"/>
          <a:ea typeface="+mn-ea"/>
          <a:cs typeface="+mn-cs"/>
        </a:defRPr>
      </a:lvl6pPr>
      <a:lvl7pPr marL="3887172" algn="l" defTabSz="1295725" rtl="0" eaLnBrk="1" latinLnBrk="1" hangingPunct="1">
        <a:defRPr sz="2552" kern="1200">
          <a:solidFill>
            <a:schemeClr val="tx1"/>
          </a:solidFill>
          <a:latin typeface="+mn-lt"/>
          <a:ea typeface="+mn-ea"/>
          <a:cs typeface="+mn-cs"/>
        </a:defRPr>
      </a:lvl7pPr>
      <a:lvl8pPr marL="4535035" algn="l" defTabSz="1295725" rtl="0" eaLnBrk="1" latinLnBrk="1" hangingPunct="1">
        <a:defRPr sz="2552" kern="1200">
          <a:solidFill>
            <a:schemeClr val="tx1"/>
          </a:solidFill>
          <a:latin typeface="+mn-lt"/>
          <a:ea typeface="+mn-ea"/>
          <a:cs typeface="+mn-cs"/>
        </a:defRPr>
      </a:lvl8pPr>
      <a:lvl9pPr marL="5182897" algn="l" defTabSz="1295725" rtl="0" eaLnBrk="1" latinLnBrk="1" hangingPunct="1">
        <a:defRPr sz="25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nStamp_ID_3" hidden="1"/>
          <p:cNvSpPr/>
          <p:nvPr>
            <p:custDataLst>
              <p:tags r:id="rId2"/>
            </p:custDataLst>
          </p:nvPr>
        </p:nvSpPr>
        <p:spPr bwMode="gray">
          <a:xfrm>
            <a:off x="6202973" y="2193307"/>
            <a:ext cx="0" cy="0"/>
          </a:xfrm>
          <a:prstGeom prst="leftRightArrow">
            <a:avLst>
              <a:gd name="adj1" fmla="val 0"/>
              <a:gd name="adj2" fmla="val 0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36617" rIns="0" bIns="36617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 defTabSz="1318125" fontAlgn="base">
              <a:spcBef>
                <a:spcPct val="0"/>
              </a:spcBef>
              <a:spcAft>
                <a:spcPct val="0"/>
              </a:spcAft>
            </a:pPr>
            <a:r>
              <a:rPr kumimoji="1" lang="en-US" sz="2022" b="1" dirty="0">
                <a:solidFill>
                  <a:srgbClr val="000000"/>
                </a:solidFill>
                <a:latin typeface="Arial" charset="0"/>
                <a:ea typeface="맑은 고딕" pitchFamily="50" charset="-127"/>
              </a:rPr>
              <a:t>MASTER STAMP</a:t>
            </a:r>
          </a:p>
        </p:txBody>
      </p:sp>
      <p:cxnSp>
        <p:nvCxnSpPr>
          <p:cNvPr id="4" name="AcnStpConnector_ID_4" hidden="1"/>
          <p:cNvCxnSpPr>
            <a:stCxn id="3" idx="2"/>
            <a:endCxn id="3" idx="0"/>
          </p:cNvCxnSpPr>
          <p:nvPr>
            <p:custDataLst>
              <p:tags r:id="rId3"/>
            </p:custDataLst>
          </p:nvPr>
        </p:nvCxnSpPr>
        <p:spPr bwMode="gray">
          <a:xfrm rot="5400000" flipH="1" flipV="1">
            <a:off x="6202375" y="2193911"/>
            <a:ext cx="2294" cy="109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AcnStpConnector_ID_5" hidden="1"/>
          <p:cNvCxnSpPr>
            <a:stCxn id="3" idx="4"/>
            <a:endCxn id="3" idx="6"/>
          </p:cNvCxnSpPr>
          <p:nvPr>
            <p:custDataLst>
              <p:tags r:id="rId4"/>
            </p:custDataLst>
          </p:nvPr>
        </p:nvCxnSpPr>
        <p:spPr bwMode="gray">
          <a:xfrm rot="5400000">
            <a:off x="6202375" y="2193911"/>
            <a:ext cx="2294" cy="109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" name="Picture 2" descr="B3"/>
          <p:cNvPicPr preferRelativeResize="0">
            <a:picLocks noChangeArrowheads="1"/>
          </p:cNvPicPr>
          <p:nvPr/>
        </p:nvPicPr>
        <p:blipFill>
          <a:blip r:embed="rId5" cstate="print"/>
          <a:srcRect b="88292"/>
          <a:stretch>
            <a:fillRect/>
          </a:stretch>
        </p:blipFill>
        <p:spPr bwMode="auto">
          <a:xfrm flipH="1">
            <a:off x="42" y="-19945"/>
            <a:ext cx="6858000" cy="1040000"/>
          </a:xfrm>
          <a:prstGeom prst="rect">
            <a:avLst/>
          </a:prstGeom>
          <a:noFill/>
        </p:spPr>
      </p:pic>
      <p:sp>
        <p:nvSpPr>
          <p:cNvPr id="2" name="슬라이드 번호 개체 틀 1"/>
          <p:cNvSpPr>
            <a:spLocks noGrp="1"/>
          </p:cNvSpPr>
          <p:nvPr>
            <p:ph type="sldNum" sz="quarter" idx="4"/>
          </p:nvPr>
        </p:nvSpPr>
        <p:spPr>
          <a:xfrm>
            <a:off x="5341695" y="9462680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17">
                <a:solidFill>
                  <a:schemeClr val="tx1"/>
                </a:solidFill>
              </a:defRPr>
            </a:lvl1pPr>
          </a:lstStyle>
          <a:p>
            <a:pPr defTabSz="1320625"/>
            <a:fld id="{212AF05A-2A6E-402B-8C6E-1DFD8BF1A167}" type="slidenum">
              <a:rPr lang="ko-KR" altLang="en-US" smtClean="0">
                <a:solidFill>
                  <a:srgbClr val="000000"/>
                </a:solidFill>
              </a:rPr>
              <a:pPr defTabSz="1320625"/>
              <a:t>‹#›</a:t>
            </a:fld>
            <a:r>
              <a:rPr lang="en-US" altLang="ko-KR" smtClean="0">
                <a:solidFill>
                  <a:srgbClr val="000000"/>
                </a:solidFill>
              </a:rPr>
              <a:t>/21</a:t>
            </a:r>
            <a:endParaRPr lang="ko-KR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1432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2889" b="1">
          <a:solidFill>
            <a:srgbClr val="000000"/>
          </a:solidFill>
          <a:latin typeface="+mn-ea"/>
          <a:ea typeface="+mn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2889" b="1">
          <a:solidFill>
            <a:srgbClr val="000000"/>
          </a:solidFill>
          <a:latin typeface="맑은 고딕" pitchFamily="50" charset="-127"/>
          <a:ea typeface="맑은 고딕" pitchFamily="50" charset="-127"/>
          <a:cs typeface="Arial" charset="0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2889" b="1">
          <a:solidFill>
            <a:srgbClr val="000000"/>
          </a:solidFill>
          <a:latin typeface="맑은 고딕" pitchFamily="50" charset="-127"/>
          <a:ea typeface="맑은 고딕" pitchFamily="50" charset="-127"/>
          <a:cs typeface="Arial" charset="0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2889" b="1">
          <a:solidFill>
            <a:srgbClr val="000000"/>
          </a:solidFill>
          <a:latin typeface="맑은 고딕" pitchFamily="50" charset="-127"/>
          <a:ea typeface="맑은 고딕" pitchFamily="50" charset="-127"/>
          <a:cs typeface="Arial" charset="0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2889" b="1">
          <a:solidFill>
            <a:srgbClr val="000000"/>
          </a:solidFill>
          <a:latin typeface="맑은 고딕" pitchFamily="50" charset="-127"/>
          <a:ea typeface="맑은 고딕" pitchFamily="50" charset="-127"/>
          <a:cs typeface="Arial" charset="0"/>
        </a:defRPr>
      </a:lvl5pPr>
      <a:lvl6pPr marL="658992" algn="l" rtl="0" fontAlgn="base" latinLnBrk="1">
        <a:spcBef>
          <a:spcPct val="0"/>
        </a:spcBef>
        <a:spcAft>
          <a:spcPct val="0"/>
        </a:spcAft>
        <a:defRPr kumimoji="1" sz="2022" b="1">
          <a:solidFill>
            <a:srgbClr val="000000"/>
          </a:solidFill>
          <a:latin typeface="맑은 고딕" pitchFamily="50" charset="-127"/>
          <a:ea typeface="맑은 고딕" pitchFamily="50" charset="-127"/>
          <a:cs typeface="Arial" charset="0"/>
        </a:defRPr>
      </a:lvl6pPr>
      <a:lvl7pPr marL="1317988" algn="l" rtl="0" fontAlgn="base" latinLnBrk="1">
        <a:spcBef>
          <a:spcPct val="0"/>
        </a:spcBef>
        <a:spcAft>
          <a:spcPct val="0"/>
        </a:spcAft>
        <a:defRPr kumimoji="1" sz="2022" b="1">
          <a:solidFill>
            <a:srgbClr val="000000"/>
          </a:solidFill>
          <a:latin typeface="맑은 고딕" pitchFamily="50" charset="-127"/>
          <a:ea typeface="맑은 고딕" pitchFamily="50" charset="-127"/>
          <a:cs typeface="Arial" charset="0"/>
        </a:defRPr>
      </a:lvl7pPr>
      <a:lvl8pPr marL="1976984" algn="l" rtl="0" fontAlgn="base" latinLnBrk="1">
        <a:spcBef>
          <a:spcPct val="0"/>
        </a:spcBef>
        <a:spcAft>
          <a:spcPct val="0"/>
        </a:spcAft>
        <a:defRPr kumimoji="1" sz="2022" b="1">
          <a:solidFill>
            <a:srgbClr val="000000"/>
          </a:solidFill>
          <a:latin typeface="맑은 고딕" pitchFamily="50" charset="-127"/>
          <a:ea typeface="맑은 고딕" pitchFamily="50" charset="-127"/>
          <a:cs typeface="Arial" charset="0"/>
        </a:defRPr>
      </a:lvl8pPr>
      <a:lvl9pPr marL="2635972" algn="l" rtl="0" fontAlgn="base" latinLnBrk="1">
        <a:spcBef>
          <a:spcPct val="0"/>
        </a:spcBef>
        <a:spcAft>
          <a:spcPct val="0"/>
        </a:spcAft>
        <a:defRPr kumimoji="1" sz="2022" b="1">
          <a:solidFill>
            <a:srgbClr val="000000"/>
          </a:solidFill>
          <a:latin typeface="맑은 고딕" pitchFamily="50" charset="-127"/>
          <a:ea typeface="맑은 고딕" pitchFamily="50" charset="-127"/>
          <a:cs typeface="Arial" charset="0"/>
        </a:defRPr>
      </a:lvl9pPr>
    </p:titleStyle>
    <p:bodyStyle>
      <a:lvl1pPr marL="493599" indent="-493599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kumimoji="1" sz="2311" b="1">
          <a:solidFill>
            <a:srgbClr val="000000"/>
          </a:solidFill>
          <a:latin typeface="+mn-ea"/>
          <a:ea typeface="+mn-ea"/>
          <a:cs typeface="+mn-cs"/>
        </a:defRPr>
      </a:lvl1pPr>
      <a:lvl2pPr marL="965450" indent="-32399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Char char="•"/>
        <a:defRPr kumimoji="1" sz="2022">
          <a:solidFill>
            <a:srgbClr val="000000"/>
          </a:solidFill>
          <a:latin typeface="Arial" charset="0"/>
          <a:ea typeface="굴림" pitchFamily="50" charset="-127"/>
          <a:cs typeface="+mn-cs"/>
        </a:defRPr>
      </a:lvl2pPr>
      <a:lvl3pPr marL="1550384" indent="-32616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kumimoji="1" sz="2022">
          <a:solidFill>
            <a:srgbClr val="000000"/>
          </a:solidFill>
          <a:latin typeface="Arial" charset="0"/>
          <a:ea typeface="굴림" pitchFamily="50" charset="-127"/>
          <a:cs typeface="+mn-cs"/>
        </a:defRPr>
      </a:lvl3pPr>
      <a:lvl4pPr marL="2137474" indent="-328342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kumimoji="1" sz="2022">
          <a:solidFill>
            <a:schemeClr val="tx1"/>
          </a:solidFill>
          <a:latin typeface="Arial" charset="0"/>
          <a:ea typeface="굴림" pitchFamily="50" charset="-127"/>
          <a:cs typeface="+mn-cs"/>
        </a:defRPr>
      </a:lvl4pPr>
      <a:lvl5pPr marL="2726756" indent="-328342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kumimoji="1" sz="2022">
          <a:solidFill>
            <a:schemeClr val="tx1"/>
          </a:solidFill>
          <a:latin typeface="Arial" charset="0"/>
          <a:ea typeface="굴림" pitchFamily="50" charset="-127"/>
          <a:cs typeface="+mn-cs"/>
        </a:defRPr>
      </a:lvl5pPr>
      <a:lvl6pPr marL="3260648" indent="-329491" algn="l" rtl="0" fontAlgn="base" latinLnBrk="1">
        <a:spcBef>
          <a:spcPct val="20000"/>
        </a:spcBef>
        <a:spcAft>
          <a:spcPct val="0"/>
        </a:spcAft>
        <a:buClr>
          <a:schemeClr val="tx1"/>
        </a:buClr>
        <a:buChar char="•"/>
        <a:defRPr kumimoji="1" sz="2022">
          <a:solidFill>
            <a:schemeClr val="tx1"/>
          </a:solidFill>
          <a:latin typeface="Arial" charset="0"/>
          <a:ea typeface="굴림" pitchFamily="50" charset="-127"/>
          <a:cs typeface="+mn-cs"/>
        </a:defRPr>
      </a:lvl6pPr>
      <a:lvl7pPr marL="3919637" indent="-329491" algn="l" rtl="0" fontAlgn="base" latinLnBrk="1">
        <a:spcBef>
          <a:spcPct val="20000"/>
        </a:spcBef>
        <a:spcAft>
          <a:spcPct val="0"/>
        </a:spcAft>
        <a:buClr>
          <a:schemeClr val="tx1"/>
        </a:buClr>
        <a:buChar char="•"/>
        <a:defRPr kumimoji="1" sz="2022">
          <a:solidFill>
            <a:schemeClr val="tx1"/>
          </a:solidFill>
          <a:latin typeface="Arial" charset="0"/>
          <a:ea typeface="굴림" pitchFamily="50" charset="-127"/>
          <a:cs typeface="+mn-cs"/>
        </a:defRPr>
      </a:lvl7pPr>
      <a:lvl8pPr marL="4578632" indent="-329491" algn="l" rtl="0" fontAlgn="base" latinLnBrk="1">
        <a:spcBef>
          <a:spcPct val="20000"/>
        </a:spcBef>
        <a:spcAft>
          <a:spcPct val="0"/>
        </a:spcAft>
        <a:buClr>
          <a:schemeClr val="tx1"/>
        </a:buClr>
        <a:buChar char="•"/>
        <a:defRPr kumimoji="1" sz="2022">
          <a:solidFill>
            <a:schemeClr val="tx1"/>
          </a:solidFill>
          <a:latin typeface="Arial" charset="0"/>
          <a:ea typeface="굴림" pitchFamily="50" charset="-127"/>
          <a:cs typeface="+mn-cs"/>
        </a:defRPr>
      </a:lvl8pPr>
      <a:lvl9pPr marL="5237620" indent="-329491" algn="l" rtl="0" fontAlgn="base" latinLnBrk="1">
        <a:spcBef>
          <a:spcPct val="20000"/>
        </a:spcBef>
        <a:spcAft>
          <a:spcPct val="0"/>
        </a:spcAft>
        <a:buClr>
          <a:schemeClr val="tx1"/>
        </a:buClr>
        <a:buChar char="•"/>
        <a:defRPr kumimoji="1" sz="2022">
          <a:solidFill>
            <a:schemeClr val="tx1"/>
          </a:solidFill>
          <a:latin typeface="Arial" charset="0"/>
          <a:ea typeface="굴림" pitchFamily="50" charset="-127"/>
          <a:cs typeface="+mn-cs"/>
        </a:defRPr>
      </a:lvl9pPr>
    </p:bodyStyle>
    <p:otherStyle>
      <a:defPPr>
        <a:defRPr lang="ko-KR"/>
      </a:defPPr>
      <a:lvl1pPr marL="0" algn="l" defTabSz="131798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8992" algn="l" defTabSz="131798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17988" algn="l" defTabSz="131798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76984" algn="l" defTabSz="131798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35972" algn="l" defTabSz="131798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94968" algn="l" defTabSz="131798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53963" algn="l" defTabSz="131798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12956" algn="l" defTabSz="131798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71946" algn="l" defTabSz="131798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gildonghong@uni.edu.kr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02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29" y="-3799"/>
            <a:ext cx="6860229" cy="733003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20553" y="158093"/>
            <a:ext cx="460574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200" b="1" spc="-150" smtClean="0">
                <a:solidFill>
                  <a:srgbClr val="004B9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&lt;</a:t>
            </a:r>
            <a:r>
              <a:rPr lang="ko-KR" altLang="en-US" sz="2200" b="1" spc="-150" smtClean="0">
                <a:solidFill>
                  <a:srgbClr val="004B9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청춘 業</a:t>
            </a:r>
            <a:r>
              <a:rPr lang="en-US" altLang="ko-KR" sz="2200" b="1" spc="-150" smtClean="0">
                <a:solidFill>
                  <a:srgbClr val="004B9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! Up!&gt; </a:t>
            </a:r>
            <a:r>
              <a:rPr lang="ko-KR" altLang="en-US" sz="2200" b="1" spc="-150" smtClean="0">
                <a:solidFill>
                  <a:srgbClr val="004B9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언택트 활동 계획 </a:t>
            </a:r>
            <a:r>
              <a:rPr lang="en-US" altLang="ko-KR" sz="1600" spc="-150" smtClean="0">
                <a:solidFill>
                  <a:srgbClr val="004B9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(12</a:t>
            </a:r>
            <a:r>
              <a:rPr lang="ko-KR" altLang="en-US" sz="1600" spc="-150" smtClean="0">
                <a:solidFill>
                  <a:srgbClr val="004B9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월</a:t>
            </a:r>
            <a:r>
              <a:rPr lang="en-US" altLang="ko-KR" sz="1600" spc="-150" smtClean="0">
                <a:solidFill>
                  <a:srgbClr val="004B9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sz="1600" spc="-150" dirty="0">
              <a:solidFill>
                <a:srgbClr val="004B96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5825482" y="56241"/>
            <a:ext cx="1095626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en-US" altLang="ko-KR" sz="1300" b="1" smtClean="0">
              <a:solidFill>
                <a:prstClr val="white"/>
              </a:solidFill>
              <a:latin typeface="+mn-ea"/>
            </a:endParaRPr>
          </a:p>
          <a:p>
            <a:pPr algn="r"/>
            <a:r>
              <a:rPr lang="en-US" altLang="ko-KR" sz="1300" b="1" smtClean="0">
                <a:solidFill>
                  <a:prstClr val="white"/>
                </a:solidFill>
                <a:latin typeface="+mn-ea"/>
              </a:rPr>
              <a:t>‘</a:t>
            </a:r>
            <a:r>
              <a:rPr lang="en-US" altLang="ko-KR" sz="1300" b="1" smtClean="0">
                <a:solidFill>
                  <a:prstClr val="white"/>
                </a:solidFill>
                <a:latin typeface="+mn-ea"/>
              </a:rPr>
              <a:t>20.12.21</a:t>
            </a:r>
          </a:p>
          <a:p>
            <a:pPr algn="r"/>
            <a:r>
              <a:rPr lang="ko-KR" altLang="en-US" sz="1300" b="1" spc="-100" smtClean="0">
                <a:solidFill>
                  <a:prstClr val="white"/>
                </a:solidFill>
                <a:latin typeface="+mn-ea"/>
              </a:rPr>
              <a:t>인사문화실</a:t>
            </a:r>
            <a:endParaRPr lang="en-US" altLang="ko-KR" sz="1300" b="1" spc="-100">
              <a:solidFill>
                <a:prstClr val="white"/>
              </a:solidFill>
              <a:latin typeface="+mn-e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542" y="2014032"/>
            <a:ext cx="7122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prstClr val="black"/>
                </a:solidFill>
                <a:latin typeface="맑은 고딕"/>
                <a:ea typeface="맑은 고딕"/>
              </a:rPr>
              <a:t>2</a:t>
            </a:r>
            <a:r>
              <a:rPr kumimoji="0" lang="en-US" altLang="ko-KR" sz="1600" b="1" smtClean="0">
                <a:solidFill>
                  <a:prstClr val="black"/>
                </a:solidFill>
                <a:latin typeface="맑은 고딕"/>
                <a:ea typeface="맑은 고딕"/>
              </a:rPr>
              <a:t>. 『</a:t>
            </a:r>
            <a:r>
              <a:rPr lang="ko-KR" altLang="en-US" sz="1600" b="1" smtClean="0">
                <a:solidFill>
                  <a:prstClr val="black"/>
                </a:solidFill>
                <a:latin typeface="맑은 고딕"/>
                <a:ea typeface="맑은 고딕"/>
              </a:rPr>
              <a:t>청춘 </a:t>
            </a:r>
            <a:r>
              <a:rPr lang="ko-KR" altLang="en-US" sz="1600" b="1">
                <a:solidFill>
                  <a:prstClr val="black"/>
                </a:solidFill>
                <a:latin typeface="맑은 고딕"/>
                <a:ea typeface="맑은 고딕"/>
              </a:rPr>
              <a:t>業</a:t>
            </a:r>
            <a:r>
              <a:rPr lang="en-US" altLang="ko-KR" sz="1600" b="1">
                <a:solidFill>
                  <a:prstClr val="black"/>
                </a:solidFill>
                <a:latin typeface="맑은 고딕"/>
                <a:ea typeface="맑은 고딕"/>
              </a:rPr>
              <a:t>! </a:t>
            </a:r>
            <a:r>
              <a:rPr lang="en-US" altLang="ko-KR" sz="1600" b="1" smtClean="0">
                <a:solidFill>
                  <a:prstClr val="black"/>
                </a:solidFill>
                <a:latin typeface="맑은 고딕"/>
                <a:ea typeface="맑은 고딕"/>
              </a:rPr>
              <a:t>Up!』 5</a:t>
            </a:r>
            <a:r>
              <a:rPr lang="ko-KR" altLang="en-US" sz="1600" b="1" smtClean="0">
                <a:solidFill>
                  <a:prstClr val="black"/>
                </a:solidFill>
                <a:latin typeface="맑은 고딕"/>
                <a:ea typeface="맑은 고딕"/>
              </a:rPr>
              <a:t>회차 운영 계획</a:t>
            </a:r>
            <a:endParaRPr kumimoji="0" lang="en-US" altLang="ko-KR" sz="1400" dirty="0" smtClean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542" y="7198808"/>
            <a:ext cx="36380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smtClean="0">
                <a:solidFill>
                  <a:prstClr val="black"/>
                </a:solidFill>
                <a:latin typeface="맑은 고딕"/>
                <a:ea typeface="맑은 고딕"/>
              </a:rPr>
              <a:t>3</a:t>
            </a:r>
            <a:r>
              <a:rPr kumimoji="0" lang="en-US" altLang="ko-KR" sz="1600" b="1" smtClean="0">
                <a:solidFill>
                  <a:prstClr val="black"/>
                </a:solidFill>
                <a:latin typeface="맑은 고딕"/>
                <a:ea typeface="맑은 고딕"/>
              </a:rPr>
              <a:t>. </a:t>
            </a:r>
            <a:r>
              <a:rPr kumimoji="0" lang="ko-KR" altLang="en-US" sz="1600" b="1" smtClean="0">
                <a:solidFill>
                  <a:prstClr val="black"/>
                </a:solidFill>
                <a:latin typeface="맑은 고딕"/>
                <a:ea typeface="맑은 고딕"/>
              </a:rPr>
              <a:t>봉사관련 세부 일정 안내</a:t>
            </a:r>
            <a:endParaRPr kumimoji="0" lang="en-US" altLang="ko-KR" sz="1400" dirty="0" smtClean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19542" y="863161"/>
            <a:ext cx="6820962" cy="967472"/>
            <a:chOff x="19542" y="912589"/>
            <a:chExt cx="6820962" cy="967472"/>
          </a:xfrm>
        </p:grpSpPr>
        <p:sp>
          <p:nvSpPr>
            <p:cNvPr id="18" name="TextBox 17"/>
            <p:cNvSpPr txBox="1"/>
            <p:nvPr/>
          </p:nvSpPr>
          <p:spPr>
            <a:xfrm>
              <a:off x="19542" y="912589"/>
              <a:ext cx="170765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0" lang="en-US" altLang="ko-KR" sz="1600" b="1" dirty="0" smtClean="0">
                  <a:solidFill>
                    <a:prstClr val="black"/>
                  </a:solidFill>
                  <a:latin typeface="맑은 고딕"/>
                  <a:ea typeface="맑은 고딕"/>
                </a:rPr>
                <a:t>1</a:t>
              </a:r>
              <a:r>
                <a:rPr kumimoji="0" lang="en-US" altLang="ko-KR" sz="1600" b="1" smtClean="0">
                  <a:solidFill>
                    <a:prstClr val="black"/>
                  </a:solidFill>
                  <a:latin typeface="맑은 고딕"/>
                  <a:ea typeface="맑은 고딕"/>
                </a:rPr>
                <a:t>. </a:t>
              </a:r>
              <a:r>
                <a:rPr lang="ko-KR" altLang="en-US" sz="1600" b="1" smtClean="0">
                  <a:solidFill>
                    <a:prstClr val="black"/>
                  </a:solidFill>
                  <a:latin typeface="맑은 고딕"/>
                  <a:ea typeface="맑은 고딕"/>
                </a:rPr>
                <a:t>검토배경 </a:t>
              </a:r>
              <a:endParaRPr kumimoji="0" lang="en-US" altLang="ko-KR" sz="1400" dirty="0" smtClean="0">
                <a:solidFill>
                  <a:prstClr val="black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19" name="직사각형 18"/>
            <p:cNvSpPr/>
            <p:nvPr/>
          </p:nvSpPr>
          <p:spPr>
            <a:xfrm>
              <a:off x="363757" y="1300997"/>
              <a:ext cx="6476747" cy="579064"/>
            </a:xfrm>
            <a:prstGeom prst="rect">
              <a:avLst/>
            </a:prstGeom>
            <a:noFill/>
          </p:spPr>
          <p:txBody>
            <a:bodyPr wrap="square" lIns="18000" tIns="18000" rIns="18000" bIns="18000" anchor="t" anchorCtr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0"/>
                </a:spcBef>
                <a:spcAft>
                  <a:spcPts val="200"/>
                </a:spcAft>
                <a:buClr>
                  <a:schemeClr val="bg1">
                    <a:lumMod val="50000"/>
                  </a:schemeClr>
                </a:buClr>
                <a:buSzPct val="90000"/>
                <a:buFont typeface="Wingdings" pitchFamily="2" charset="2"/>
                <a:buChar char="l"/>
              </a:pPr>
              <a:r>
                <a:rPr lang="ko-KR" altLang="en-US" sz="1400" b="1" kern="0" smtClean="0">
                  <a:latin typeface="+mn-ea"/>
                  <a:cs typeface="Arial"/>
                  <a:sym typeface="Wingdings"/>
                </a:rPr>
                <a:t> </a:t>
              </a:r>
              <a:r>
                <a:rPr lang="ko-KR" altLang="en-US" sz="1400" b="1" kern="0" spc="-30" smtClean="0">
                  <a:latin typeface="+mn-ea"/>
                  <a:cs typeface="Arial"/>
                  <a:sym typeface="Wingdings"/>
                </a:rPr>
                <a:t>코로나</a:t>
              </a:r>
              <a:r>
                <a:rPr lang="en-US" altLang="ko-KR" sz="1400" b="1" kern="0" spc="-30" smtClean="0">
                  <a:latin typeface="+mn-ea"/>
                  <a:cs typeface="Arial"/>
                  <a:sym typeface="Wingdings"/>
                </a:rPr>
                <a:t>-19 </a:t>
              </a:r>
              <a:r>
                <a:rPr lang="ko-KR" altLang="en-US" sz="1400" b="1" kern="0" spc="-30" smtClean="0">
                  <a:latin typeface="+mn-ea"/>
                  <a:cs typeface="Arial"/>
                  <a:sym typeface="Wingdings"/>
                </a:rPr>
                <a:t>확산으로 대외활동이 제한됨에 따라</a:t>
              </a:r>
              <a:r>
                <a:rPr lang="en-US" altLang="ko-KR" sz="1400" b="1" kern="0" spc="-30" smtClean="0">
                  <a:latin typeface="+mn-ea"/>
                  <a:cs typeface="Arial"/>
                  <a:sym typeface="Wingdings"/>
                </a:rPr>
                <a:t> </a:t>
              </a:r>
              <a:r>
                <a:rPr lang="en-US" altLang="ko-KR" sz="1400" b="1" kern="0" spc="-30" smtClean="0">
                  <a:solidFill>
                    <a:srgbClr val="0000CC"/>
                  </a:solidFill>
                  <a:latin typeface="+mn-ea"/>
                  <a:cs typeface="Arial"/>
                  <a:sym typeface="Wingdings"/>
                </a:rPr>
                <a:t>IT</a:t>
              </a:r>
              <a:r>
                <a:rPr lang="ko-KR" altLang="en-US" sz="1400" b="1" kern="0" spc="-30" smtClean="0">
                  <a:solidFill>
                    <a:srgbClr val="0000CC"/>
                  </a:solidFill>
                  <a:latin typeface="+mn-ea"/>
                  <a:cs typeface="Arial"/>
                  <a:sym typeface="Wingdings"/>
                </a:rPr>
                <a:t>기술을 활용한 비대면 방식의</a:t>
              </a:r>
              <a:r>
                <a:rPr lang="ko-KR" altLang="en-US" sz="1400" b="1" kern="0" smtClean="0">
                  <a:latin typeface="+mn-ea"/>
                  <a:cs typeface="Arial"/>
                  <a:sym typeface="Wingdings"/>
                </a:rPr>
                <a:t> </a:t>
              </a:r>
              <a:endParaRPr lang="en-US" altLang="ko-KR" sz="1400" b="1" kern="0" smtClean="0">
                <a:latin typeface="+mn-ea"/>
                <a:cs typeface="Arial"/>
                <a:sym typeface="Wingdings"/>
              </a:endParaRPr>
            </a:p>
            <a:p>
              <a:pPr>
                <a:lnSpc>
                  <a:spcPct val="120000"/>
                </a:lnSpc>
                <a:spcBef>
                  <a:spcPts val="0"/>
                </a:spcBef>
                <a:spcAft>
                  <a:spcPts val="200"/>
                </a:spcAft>
                <a:buClr>
                  <a:schemeClr val="bg1">
                    <a:lumMod val="50000"/>
                  </a:schemeClr>
                </a:buClr>
                <a:buSzPct val="90000"/>
              </a:pPr>
              <a:r>
                <a:rPr lang="en-US" altLang="ko-KR" sz="1400" b="1" kern="0" smtClean="0">
                  <a:latin typeface="+mn-ea"/>
                  <a:cs typeface="Arial"/>
                  <a:sym typeface="Wingdings"/>
                </a:rPr>
                <a:t>   </a:t>
              </a:r>
              <a:r>
                <a:rPr lang="ko-KR" altLang="en-US" sz="1400" b="1" kern="0" spc="-50" smtClean="0">
                  <a:solidFill>
                    <a:srgbClr val="0000CC"/>
                  </a:solidFill>
                  <a:latin typeface="+mn-ea"/>
                  <a:cs typeface="Arial"/>
                  <a:sym typeface="Wingdings"/>
                </a:rPr>
                <a:t>재능기부 봉사활동</a:t>
              </a:r>
              <a:r>
                <a:rPr lang="en-US" altLang="ko-KR" sz="1200" kern="0" spc="-50" smtClean="0">
                  <a:latin typeface="+mn-ea"/>
                  <a:cs typeface="Arial"/>
                  <a:sym typeface="Wingdings"/>
                </a:rPr>
                <a:t>(</a:t>
              </a:r>
              <a:r>
                <a:rPr lang="ko-KR" altLang="en-US" sz="1200" kern="0" spc="-50" smtClean="0">
                  <a:latin typeface="+mn-ea"/>
                  <a:cs typeface="Arial"/>
                  <a:sym typeface="Wingdings"/>
                </a:rPr>
                <a:t>취업컨설팅</a:t>
              </a:r>
              <a:r>
                <a:rPr lang="en-US" altLang="ko-KR" sz="1200" kern="0" spc="-50" smtClean="0">
                  <a:latin typeface="+mn-ea"/>
                  <a:cs typeface="Arial"/>
                  <a:sym typeface="Wingdings"/>
                </a:rPr>
                <a:t>)</a:t>
              </a:r>
              <a:r>
                <a:rPr lang="ko-KR" altLang="en-US" sz="1400" b="1" kern="0" spc="-50" smtClean="0">
                  <a:solidFill>
                    <a:srgbClr val="0000CC"/>
                  </a:solidFill>
                  <a:latin typeface="+mn-ea"/>
                  <a:cs typeface="Arial"/>
                  <a:sym typeface="Wingdings"/>
                </a:rPr>
                <a:t>을 전개</a:t>
              </a:r>
              <a:r>
                <a:rPr lang="ko-KR" altLang="en-US" sz="1400" b="1" kern="0" spc="-50" smtClean="0">
                  <a:latin typeface="+mn-ea"/>
                  <a:cs typeface="Arial"/>
                  <a:sym typeface="Wingdings"/>
                </a:rPr>
                <a:t>하여 지역사회 청년계층의 취업경쟁력 제고</a:t>
              </a:r>
              <a:endParaRPr lang="en-US" altLang="ko-KR" sz="1200" spc="-50" dirty="0" smtClean="0">
                <a:latin typeface="+mn-ea"/>
              </a:endParaRPr>
            </a:p>
          </p:txBody>
        </p:sp>
      </p:grpSp>
      <p:sp>
        <p:nvSpPr>
          <p:cNvPr id="23" name="직사각형 22"/>
          <p:cNvSpPr/>
          <p:nvPr/>
        </p:nvSpPr>
        <p:spPr>
          <a:xfrm>
            <a:off x="363756" y="2400416"/>
            <a:ext cx="6476748" cy="294884"/>
          </a:xfrm>
          <a:prstGeom prst="rect">
            <a:avLst/>
          </a:prstGeom>
          <a:noFill/>
        </p:spPr>
        <p:txBody>
          <a:bodyPr wrap="square" lIns="18000" tIns="18000" rIns="18000" bIns="18000" anchor="t" anchorCtr="0">
            <a:spAutoFit/>
          </a:bodyPr>
          <a:lstStyle/>
          <a:p>
            <a:pPr>
              <a:lnSpc>
                <a:spcPct val="120000"/>
              </a:lnSpc>
              <a:spcAft>
                <a:spcPts val="200"/>
              </a:spcAft>
              <a:buClr>
                <a:schemeClr val="bg1">
                  <a:lumMod val="50000"/>
                </a:schemeClr>
              </a:buClr>
              <a:buSzPct val="90000"/>
              <a:buFont typeface="Wingdings" pitchFamily="2" charset="2"/>
              <a:buChar char="l"/>
            </a:pPr>
            <a:r>
              <a:rPr lang="en-US" altLang="ko-KR" sz="1400" b="1" kern="0" smtClean="0">
                <a:latin typeface="+mn-ea"/>
                <a:cs typeface="Arial"/>
                <a:sym typeface="Wingdings"/>
              </a:rPr>
              <a:t> </a:t>
            </a:r>
            <a:r>
              <a:rPr lang="ko-KR" altLang="en-US" sz="1400" b="1" kern="0" smtClean="0">
                <a:latin typeface="+mn-ea"/>
                <a:cs typeface="Arial"/>
                <a:sym typeface="Wingdings"/>
              </a:rPr>
              <a:t>기본방향</a:t>
            </a:r>
            <a:r>
              <a:rPr lang="ko-KR" altLang="en-US" sz="1400" kern="0" smtClean="0">
                <a:latin typeface="+mn-ea"/>
                <a:cs typeface="Arial"/>
                <a:sym typeface="Wingdings"/>
              </a:rPr>
              <a:t> </a:t>
            </a:r>
            <a:r>
              <a:rPr lang="en-US" altLang="ko-KR" sz="1400" b="1" kern="0" smtClean="0">
                <a:latin typeface="+mn-ea"/>
                <a:cs typeface="Arial"/>
                <a:sym typeface="Wingdings"/>
              </a:rPr>
              <a:t>:</a:t>
            </a:r>
            <a:r>
              <a:rPr lang="en-US" altLang="ko-KR" sz="1400" kern="0" smtClean="0">
                <a:latin typeface="+mn-ea"/>
                <a:cs typeface="Arial"/>
                <a:sym typeface="Wingdings"/>
              </a:rPr>
              <a:t> </a:t>
            </a:r>
            <a:r>
              <a:rPr lang="en-US" altLang="ko-KR" sz="1400" b="1" kern="0" smtClean="0">
                <a:latin typeface="+mn-ea"/>
                <a:cs typeface="Arial"/>
                <a:sym typeface="Wingdings"/>
              </a:rPr>
              <a:t>IT</a:t>
            </a:r>
            <a:r>
              <a:rPr lang="ko-KR" altLang="en-US" sz="1400" b="1" kern="0" smtClean="0">
                <a:latin typeface="+mn-ea"/>
                <a:cs typeface="Arial"/>
                <a:sym typeface="Wingdings"/>
              </a:rPr>
              <a:t>인프라</a:t>
            </a:r>
            <a:r>
              <a:rPr lang="en-US" altLang="ko-KR" sz="1200" kern="0" smtClean="0">
                <a:latin typeface="+mn-ea"/>
                <a:cs typeface="Arial"/>
                <a:sym typeface="Wingdings"/>
              </a:rPr>
              <a:t>(</a:t>
            </a:r>
            <a:r>
              <a:rPr lang="ko-KR" altLang="en-US" sz="1200" kern="0" smtClean="0">
                <a:latin typeface="+mn-ea"/>
                <a:cs typeface="Arial"/>
                <a:sym typeface="Wingdings"/>
              </a:rPr>
              <a:t>웨비나</a:t>
            </a:r>
            <a:r>
              <a:rPr lang="en-US" altLang="ko-KR" sz="1200" kern="0" smtClean="0">
                <a:latin typeface="+mn-ea"/>
                <a:cs typeface="Arial"/>
                <a:sym typeface="Wingdings"/>
              </a:rPr>
              <a:t>, </a:t>
            </a:r>
            <a:r>
              <a:rPr lang="ko-KR" altLang="en-US" sz="1200" kern="0" smtClean="0">
                <a:latin typeface="+mn-ea"/>
                <a:cs typeface="Arial"/>
                <a:sym typeface="Wingdings"/>
              </a:rPr>
              <a:t>이메일</a:t>
            </a:r>
            <a:r>
              <a:rPr lang="en-US" altLang="ko-KR" sz="1200" kern="0" smtClean="0">
                <a:latin typeface="+mn-ea"/>
                <a:cs typeface="Arial"/>
                <a:sym typeface="Wingdings"/>
              </a:rPr>
              <a:t>, </a:t>
            </a:r>
            <a:r>
              <a:rPr lang="ko-KR" altLang="en-US" sz="1200" kern="0" smtClean="0">
                <a:latin typeface="+mn-ea"/>
                <a:cs typeface="Arial"/>
                <a:sym typeface="Wingdings"/>
              </a:rPr>
              <a:t>화상회의 등</a:t>
            </a:r>
            <a:r>
              <a:rPr lang="en-US" altLang="ko-KR" sz="1200" kern="0" smtClean="0">
                <a:latin typeface="+mn-ea"/>
                <a:cs typeface="Arial"/>
                <a:sym typeface="Wingdings"/>
              </a:rPr>
              <a:t>) </a:t>
            </a:r>
            <a:r>
              <a:rPr lang="ko-KR" altLang="en-US" sz="1400" b="1" kern="0" smtClean="0">
                <a:latin typeface="+mn-ea"/>
                <a:cs typeface="Arial"/>
                <a:sym typeface="Wingdings"/>
              </a:rPr>
              <a:t>활용</a:t>
            </a:r>
            <a:r>
              <a:rPr lang="en-US" altLang="ko-KR" sz="1400" b="1" kern="0" smtClean="0">
                <a:latin typeface="+mn-ea"/>
                <a:cs typeface="Arial"/>
                <a:sym typeface="Wingdings"/>
              </a:rPr>
              <a:t>, </a:t>
            </a:r>
            <a:r>
              <a:rPr lang="ko-KR" altLang="en-US" sz="1400" b="1" kern="0" smtClean="0">
                <a:latin typeface="+mn-ea"/>
                <a:cs typeface="Arial"/>
                <a:sym typeface="Wingdings"/>
              </a:rPr>
              <a:t>비대면 취업 컨설팅 실시</a:t>
            </a:r>
            <a:endParaRPr lang="en-US" altLang="ko-KR" sz="1400" b="1" kern="0" smtClean="0">
              <a:latin typeface="+mn-ea"/>
              <a:cs typeface="Arial"/>
              <a:sym typeface="Wingdings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363756" y="2735734"/>
            <a:ext cx="6476748" cy="294884"/>
          </a:xfrm>
          <a:prstGeom prst="rect">
            <a:avLst/>
          </a:prstGeom>
          <a:noFill/>
        </p:spPr>
        <p:txBody>
          <a:bodyPr wrap="square" lIns="18000" tIns="18000" rIns="18000" bIns="18000" anchor="t" anchorCtr="0">
            <a:spAutoFit/>
          </a:bodyPr>
          <a:lstStyle/>
          <a:p>
            <a:pPr>
              <a:lnSpc>
                <a:spcPct val="120000"/>
              </a:lnSpc>
              <a:spcAft>
                <a:spcPts val="200"/>
              </a:spcAft>
              <a:buClr>
                <a:schemeClr val="bg1">
                  <a:lumMod val="50000"/>
                </a:schemeClr>
              </a:buClr>
              <a:buSzPct val="90000"/>
              <a:buFont typeface="Wingdings" pitchFamily="2" charset="2"/>
              <a:buChar char="l"/>
            </a:pPr>
            <a:r>
              <a:rPr lang="en-US" altLang="ko-KR" sz="1400" b="1" kern="0" smtClean="0">
                <a:latin typeface="+mn-ea"/>
                <a:cs typeface="Arial"/>
                <a:sym typeface="Wingdings"/>
              </a:rPr>
              <a:t> </a:t>
            </a:r>
            <a:r>
              <a:rPr lang="ko-KR" altLang="en-US" sz="1400" b="1" kern="0" smtClean="0">
                <a:latin typeface="+mn-ea"/>
                <a:cs typeface="Arial"/>
                <a:sym typeface="Wingdings"/>
              </a:rPr>
              <a:t>참여규모 </a:t>
            </a:r>
            <a:r>
              <a:rPr lang="en-US" altLang="ko-KR" sz="1400" b="1" kern="0" smtClean="0">
                <a:latin typeface="+mn-ea"/>
                <a:cs typeface="Arial"/>
                <a:sym typeface="Wingdings"/>
              </a:rPr>
              <a:t>: 30</a:t>
            </a:r>
            <a:r>
              <a:rPr lang="ko-KR" altLang="en-US" sz="1400" b="1" kern="0" smtClean="0">
                <a:latin typeface="+mn-ea"/>
                <a:cs typeface="Arial"/>
                <a:sym typeface="Wingdings"/>
              </a:rPr>
              <a:t>명   </a:t>
            </a:r>
            <a:r>
              <a:rPr lang="en-US" altLang="ko-KR" sz="1200" kern="0" smtClean="0">
                <a:latin typeface="+mn-ea"/>
                <a:cs typeface="Arial"/>
                <a:sym typeface="Wingdings"/>
              </a:rPr>
              <a:t>*</a:t>
            </a:r>
            <a:r>
              <a:rPr lang="ko-KR" altLang="en-US" sz="1200" kern="0" smtClean="0">
                <a:latin typeface="+mn-ea"/>
                <a:cs typeface="Arial"/>
                <a:sym typeface="Wingdings"/>
              </a:rPr>
              <a:t>포스코 참석인원</a:t>
            </a:r>
            <a:r>
              <a:rPr lang="ko-KR" altLang="en-US" sz="1200" b="1" kern="0" smtClean="0">
                <a:solidFill>
                  <a:srgbClr val="0000CC"/>
                </a:solidFill>
                <a:latin typeface="+mn-ea"/>
                <a:cs typeface="Arial"/>
                <a:sym typeface="Wingdings"/>
              </a:rPr>
              <a:t> </a:t>
            </a:r>
            <a:r>
              <a:rPr lang="en-US" altLang="ko-KR" sz="1200" b="1" kern="0" smtClean="0">
                <a:solidFill>
                  <a:srgbClr val="0000CC"/>
                </a:solidFill>
                <a:latin typeface="+mn-ea"/>
                <a:cs typeface="Arial"/>
                <a:sym typeface="Wingdings"/>
              </a:rPr>
              <a:t>10</a:t>
            </a:r>
            <a:r>
              <a:rPr lang="ko-KR" altLang="en-US" sz="1200" kern="0" smtClean="0">
                <a:latin typeface="+mn-ea"/>
                <a:cs typeface="Arial"/>
                <a:sym typeface="Wingdings"/>
              </a:rPr>
              <a:t>명</a:t>
            </a:r>
            <a:endParaRPr lang="en-US" altLang="ko-KR" sz="1200" kern="0" smtClean="0">
              <a:latin typeface="+mn-ea"/>
              <a:cs typeface="Arial"/>
              <a:sym typeface="Wingdings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363756" y="3071052"/>
            <a:ext cx="6476748" cy="294884"/>
          </a:xfrm>
          <a:prstGeom prst="rect">
            <a:avLst/>
          </a:prstGeom>
          <a:noFill/>
        </p:spPr>
        <p:txBody>
          <a:bodyPr wrap="square" lIns="18000" tIns="18000" rIns="18000" bIns="18000" anchor="t" anchorCtr="0">
            <a:spAutoFit/>
          </a:bodyPr>
          <a:lstStyle/>
          <a:p>
            <a:pPr>
              <a:lnSpc>
                <a:spcPct val="120000"/>
              </a:lnSpc>
              <a:spcAft>
                <a:spcPts val="200"/>
              </a:spcAft>
              <a:buClr>
                <a:schemeClr val="bg1">
                  <a:lumMod val="50000"/>
                </a:schemeClr>
              </a:buClr>
              <a:buSzPct val="90000"/>
              <a:buFont typeface="Wingdings" pitchFamily="2" charset="2"/>
              <a:buChar char="l"/>
            </a:pPr>
            <a:r>
              <a:rPr lang="en-US" altLang="ko-KR" sz="1400" b="1" kern="0" smtClean="0">
                <a:latin typeface="+mn-ea"/>
                <a:cs typeface="Arial"/>
                <a:sym typeface="Wingdings"/>
              </a:rPr>
              <a:t> </a:t>
            </a:r>
            <a:r>
              <a:rPr lang="ko-KR" altLang="en-US" sz="1400" b="1" kern="0" smtClean="0">
                <a:latin typeface="+mn-ea"/>
                <a:cs typeface="Arial"/>
                <a:sym typeface="Wingdings"/>
              </a:rPr>
              <a:t>방문기관 </a:t>
            </a:r>
            <a:r>
              <a:rPr lang="en-US" altLang="ko-KR" sz="1400" b="1" kern="0" smtClean="0">
                <a:latin typeface="+mn-ea"/>
                <a:cs typeface="Arial"/>
                <a:sym typeface="Wingdings"/>
              </a:rPr>
              <a:t>: </a:t>
            </a:r>
            <a:r>
              <a:rPr lang="ko-KR" altLang="en-US" sz="1400" b="1" kern="0" smtClean="0">
                <a:latin typeface="+mn-ea"/>
                <a:cs typeface="Arial"/>
                <a:sym typeface="Wingdings"/>
              </a:rPr>
              <a:t>한동대학교</a:t>
            </a:r>
            <a:r>
              <a:rPr lang="en-US" altLang="ko-KR" sz="1400" b="1" kern="0" smtClean="0">
                <a:latin typeface="+mn-ea"/>
                <a:cs typeface="Arial"/>
                <a:sym typeface="Wingdings"/>
              </a:rPr>
              <a:t>, </a:t>
            </a:r>
            <a:r>
              <a:rPr lang="ko-KR" altLang="en-US" sz="1400" b="1" kern="0" smtClean="0">
                <a:latin typeface="+mn-ea"/>
                <a:cs typeface="Arial"/>
                <a:sym typeface="Wingdings"/>
              </a:rPr>
              <a:t>선린대학교</a:t>
            </a:r>
            <a:r>
              <a:rPr lang="en-US" altLang="ko-KR" sz="1400" b="1" kern="0" smtClean="0">
                <a:latin typeface="+mn-ea"/>
                <a:cs typeface="Arial"/>
                <a:sym typeface="Wingdings"/>
              </a:rPr>
              <a:t>, </a:t>
            </a:r>
            <a:r>
              <a:rPr lang="ko-KR" altLang="en-US" sz="1400" b="1" kern="0" smtClean="0">
                <a:latin typeface="+mn-ea"/>
                <a:cs typeface="Arial"/>
                <a:sym typeface="Wingdings"/>
              </a:rPr>
              <a:t>경북직업전문학교</a:t>
            </a:r>
            <a:r>
              <a:rPr lang="en-US" altLang="ko-KR" sz="1400" b="1" kern="0" smtClean="0">
                <a:latin typeface="+mn-ea"/>
                <a:cs typeface="Arial"/>
                <a:sym typeface="Wingdings"/>
              </a:rPr>
              <a:t>, </a:t>
            </a:r>
            <a:r>
              <a:rPr lang="ko-KR" altLang="en-US" sz="1400" b="1" kern="0" smtClean="0">
                <a:latin typeface="+mn-ea"/>
                <a:cs typeface="Arial"/>
                <a:sym typeface="Wingdings"/>
              </a:rPr>
              <a:t>흥해공업고등학교 등</a:t>
            </a:r>
            <a:endParaRPr lang="en-US" altLang="ko-KR" sz="1200" kern="0" smtClean="0">
              <a:latin typeface="+mn-ea"/>
              <a:cs typeface="Arial"/>
              <a:sym typeface="Wingdings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363756" y="3741689"/>
            <a:ext cx="6476748" cy="579064"/>
          </a:xfrm>
          <a:prstGeom prst="rect">
            <a:avLst/>
          </a:prstGeom>
          <a:noFill/>
        </p:spPr>
        <p:txBody>
          <a:bodyPr wrap="square" lIns="18000" tIns="18000" rIns="18000" bIns="18000" anchor="t" anchorCtr="0">
            <a:spAutoFit/>
          </a:bodyPr>
          <a:lstStyle/>
          <a:p>
            <a:pPr>
              <a:lnSpc>
                <a:spcPct val="120000"/>
              </a:lnSpc>
              <a:spcAft>
                <a:spcPts val="200"/>
              </a:spcAft>
              <a:buClr>
                <a:schemeClr val="bg1">
                  <a:lumMod val="50000"/>
                </a:schemeClr>
              </a:buClr>
              <a:buSzPct val="90000"/>
              <a:buFont typeface="Wingdings" pitchFamily="2" charset="2"/>
              <a:buChar char="l"/>
            </a:pPr>
            <a:r>
              <a:rPr lang="en-US" altLang="ko-KR" sz="1400" b="1" kern="0" smtClean="0">
                <a:latin typeface="+mn-ea"/>
                <a:cs typeface="Arial"/>
                <a:sym typeface="Wingdings"/>
              </a:rPr>
              <a:t> </a:t>
            </a:r>
            <a:r>
              <a:rPr lang="ko-KR" altLang="en-US" sz="1400" b="1" kern="0" smtClean="0">
                <a:latin typeface="+mn-ea"/>
                <a:cs typeface="Arial"/>
                <a:sym typeface="Wingdings"/>
              </a:rPr>
              <a:t>장소 및 방법 </a:t>
            </a:r>
            <a:r>
              <a:rPr lang="en-US" altLang="ko-KR" sz="1400" b="1" kern="0" smtClean="0">
                <a:latin typeface="+mn-ea"/>
                <a:cs typeface="Arial"/>
                <a:sym typeface="Wingdings"/>
              </a:rPr>
              <a:t>: </a:t>
            </a:r>
            <a:r>
              <a:rPr lang="en-US" altLang="ko-KR" sz="1400" kern="0" smtClean="0">
                <a:latin typeface="+mn-ea"/>
                <a:cs typeface="Arial"/>
                <a:sym typeface="Wingdings"/>
              </a:rPr>
              <a:t>[</a:t>
            </a:r>
            <a:r>
              <a:rPr lang="ko-KR" altLang="en-US" sz="1400" kern="0" smtClean="0">
                <a:latin typeface="+mn-ea"/>
                <a:cs typeface="Arial"/>
                <a:sym typeface="Wingdings"/>
              </a:rPr>
              <a:t>포스코</a:t>
            </a:r>
            <a:r>
              <a:rPr lang="en-US" altLang="ko-KR" sz="1400" kern="0" smtClean="0">
                <a:latin typeface="+mn-ea"/>
                <a:cs typeface="Arial"/>
                <a:sym typeface="Wingdings"/>
              </a:rPr>
              <a:t>] </a:t>
            </a:r>
            <a:r>
              <a:rPr lang="ko-KR" altLang="en-US" sz="1400" b="1" kern="0" smtClean="0">
                <a:solidFill>
                  <a:srgbClr val="0000CC"/>
                </a:solidFill>
                <a:latin typeface="+mn-ea"/>
                <a:cs typeface="Arial"/>
                <a:sym typeface="Wingdings"/>
              </a:rPr>
              <a:t>비즈니스홀</a:t>
            </a:r>
            <a:r>
              <a:rPr lang="en-US" altLang="ko-KR" sz="1100" kern="0" smtClean="0">
                <a:latin typeface="+mn-ea"/>
                <a:cs typeface="Arial"/>
                <a:sym typeface="Wingdings"/>
              </a:rPr>
              <a:t>(2</a:t>
            </a:r>
            <a:r>
              <a:rPr lang="ko-KR" altLang="en-US" sz="1100" kern="0" smtClean="0">
                <a:latin typeface="+mn-ea"/>
                <a:cs typeface="Arial"/>
                <a:sym typeface="Wingdings"/>
              </a:rPr>
              <a:t>인</a:t>
            </a:r>
            <a:r>
              <a:rPr lang="en-US" altLang="ko-KR" sz="1100" kern="0" smtClean="0">
                <a:latin typeface="+mn-ea"/>
                <a:cs typeface="Arial"/>
                <a:sym typeface="Wingdings"/>
              </a:rPr>
              <a:t>1</a:t>
            </a:r>
            <a:r>
              <a:rPr lang="ko-KR" altLang="en-US" sz="1100" kern="0" smtClean="0">
                <a:latin typeface="+mn-ea"/>
                <a:cs typeface="Arial"/>
                <a:sym typeface="Wingdings"/>
              </a:rPr>
              <a:t>실</a:t>
            </a:r>
            <a:r>
              <a:rPr lang="en-US" altLang="ko-KR" sz="1100" kern="0" smtClean="0">
                <a:latin typeface="+mn-ea"/>
                <a:cs typeface="Arial"/>
                <a:sym typeface="Wingdings"/>
              </a:rPr>
              <a:t>)</a:t>
            </a:r>
            <a:r>
              <a:rPr lang="en-US" altLang="ko-KR" sz="1400" kern="0" smtClean="0">
                <a:latin typeface="+mn-ea"/>
                <a:cs typeface="Arial"/>
                <a:sym typeface="Wingdings"/>
              </a:rPr>
              <a:t>,</a:t>
            </a:r>
            <a:r>
              <a:rPr lang="ko-KR" altLang="en-US" sz="1400" kern="0" smtClean="0">
                <a:latin typeface="+mn-ea"/>
                <a:cs typeface="Arial"/>
                <a:sym typeface="Wingdings"/>
              </a:rPr>
              <a:t> </a:t>
            </a:r>
            <a:r>
              <a:rPr lang="en-US" altLang="ko-KR" sz="1400" b="1" kern="0" smtClean="0">
                <a:solidFill>
                  <a:srgbClr val="0000CC"/>
                </a:solidFill>
                <a:latin typeface="+mn-ea"/>
                <a:cs typeface="Arial"/>
                <a:sym typeface="Wingdings"/>
              </a:rPr>
              <a:t>Zoom </a:t>
            </a:r>
            <a:r>
              <a:rPr lang="ko-KR" altLang="en-US" sz="1400" b="1" kern="0" smtClean="0">
                <a:solidFill>
                  <a:srgbClr val="0000CC"/>
                </a:solidFill>
                <a:latin typeface="+mn-ea"/>
                <a:cs typeface="Arial"/>
                <a:sym typeface="Wingdings"/>
              </a:rPr>
              <a:t>화상회의 접속</a:t>
            </a:r>
            <a:endParaRPr lang="en-US" altLang="ko-KR" sz="1400" b="1" kern="0" smtClean="0">
              <a:solidFill>
                <a:srgbClr val="0000CC"/>
              </a:solidFill>
              <a:latin typeface="+mn-ea"/>
              <a:cs typeface="Arial"/>
              <a:sym typeface="Wingdings"/>
            </a:endParaRPr>
          </a:p>
          <a:p>
            <a:pPr>
              <a:lnSpc>
                <a:spcPct val="120000"/>
              </a:lnSpc>
              <a:spcAft>
                <a:spcPts val="200"/>
              </a:spcAft>
              <a:buClr>
                <a:schemeClr val="bg1">
                  <a:lumMod val="50000"/>
                </a:schemeClr>
              </a:buClr>
              <a:buSzPct val="90000"/>
            </a:pPr>
            <a:r>
              <a:rPr lang="en-US" altLang="ko-KR" sz="1400" kern="0">
                <a:latin typeface="+mn-ea"/>
                <a:cs typeface="Arial"/>
                <a:sym typeface="Wingdings"/>
              </a:rPr>
              <a:t>	 </a:t>
            </a:r>
            <a:r>
              <a:rPr lang="en-US" altLang="ko-KR" sz="1400" kern="0" smtClean="0">
                <a:latin typeface="+mn-ea"/>
                <a:cs typeface="Arial"/>
                <a:sym typeface="Wingdings"/>
              </a:rPr>
              <a:t>   </a:t>
            </a:r>
            <a:r>
              <a:rPr lang="en-US" altLang="ko-KR" sz="900" kern="0" smtClean="0">
                <a:latin typeface="+mn-ea"/>
                <a:cs typeface="Arial"/>
                <a:sym typeface="Wingdings"/>
              </a:rPr>
              <a:t>  </a:t>
            </a:r>
            <a:r>
              <a:rPr lang="en-US" altLang="ko-KR" sz="1400" kern="0" smtClean="0">
                <a:latin typeface="+mn-ea"/>
                <a:cs typeface="Arial"/>
                <a:sym typeface="Wingdings"/>
              </a:rPr>
              <a:t>  [</a:t>
            </a:r>
            <a:r>
              <a:rPr lang="ko-KR" altLang="en-US" sz="1400" kern="0" smtClean="0">
                <a:latin typeface="+mn-ea"/>
                <a:cs typeface="Arial"/>
                <a:sym typeface="Wingdings"/>
              </a:rPr>
              <a:t>참가자</a:t>
            </a:r>
            <a:r>
              <a:rPr lang="en-US" altLang="ko-KR" sz="1400" kern="0" smtClean="0">
                <a:latin typeface="+mn-ea"/>
                <a:cs typeface="Arial"/>
                <a:sym typeface="Wingdings"/>
              </a:rPr>
              <a:t>] </a:t>
            </a:r>
            <a:r>
              <a:rPr lang="ko-KR" altLang="en-US" sz="1400" b="1" kern="0" smtClean="0">
                <a:latin typeface="+mn-ea"/>
                <a:cs typeface="Arial"/>
                <a:sym typeface="Wingdings"/>
              </a:rPr>
              <a:t>재택</a:t>
            </a:r>
            <a:r>
              <a:rPr lang="ko-KR" altLang="en-US" sz="1400" kern="0" smtClean="0">
                <a:latin typeface="+mn-ea"/>
                <a:cs typeface="Arial"/>
                <a:sym typeface="Wingdings"/>
              </a:rPr>
              <a:t>에서 </a:t>
            </a:r>
            <a:r>
              <a:rPr lang="en-US" altLang="ko-KR" sz="1400" b="1" kern="0" smtClean="0">
                <a:latin typeface="+mn-ea"/>
                <a:cs typeface="Arial"/>
                <a:sym typeface="Wingdings"/>
              </a:rPr>
              <a:t>PC </a:t>
            </a:r>
            <a:r>
              <a:rPr lang="ko-KR" altLang="en-US" sz="1400" b="1" kern="0" smtClean="0">
                <a:latin typeface="+mn-ea"/>
                <a:cs typeface="Arial"/>
                <a:sym typeface="Wingdings"/>
              </a:rPr>
              <a:t>또는 모바일</a:t>
            </a:r>
            <a:r>
              <a:rPr lang="ko-KR" altLang="en-US" sz="1400" kern="0" smtClean="0">
                <a:latin typeface="+mn-ea"/>
                <a:cs typeface="Arial"/>
                <a:sym typeface="Wingdings"/>
              </a:rPr>
              <a:t>로 </a:t>
            </a:r>
            <a:r>
              <a:rPr lang="en-US" altLang="ko-KR" sz="1400" kern="0" smtClean="0">
                <a:latin typeface="+mn-ea"/>
                <a:cs typeface="Arial"/>
                <a:sym typeface="Wingdings"/>
              </a:rPr>
              <a:t>Zoom </a:t>
            </a:r>
            <a:r>
              <a:rPr lang="ko-KR" altLang="en-US" sz="1400" kern="0" smtClean="0">
                <a:latin typeface="+mn-ea"/>
                <a:cs typeface="Arial"/>
                <a:sym typeface="Wingdings"/>
              </a:rPr>
              <a:t>화상회의 접속</a:t>
            </a:r>
            <a:endParaRPr lang="en-US" altLang="ko-KR" sz="1200" kern="0" smtClean="0">
              <a:latin typeface="+mn-ea"/>
              <a:cs typeface="Arial"/>
              <a:sym typeface="Wingdings"/>
            </a:endParaRPr>
          </a:p>
        </p:txBody>
      </p:sp>
      <p:sp>
        <p:nvSpPr>
          <p:cNvPr id="29" name="모서리가 둥근 직사각형 28"/>
          <p:cNvSpPr/>
          <p:nvPr/>
        </p:nvSpPr>
        <p:spPr>
          <a:xfrm>
            <a:off x="363756" y="4429781"/>
            <a:ext cx="1513664" cy="248435"/>
          </a:xfrm>
          <a:prstGeom prst="roundRect">
            <a:avLst/>
          </a:prstGeom>
          <a:solidFill>
            <a:srgbClr val="6666FF">
              <a:alpha val="60000"/>
            </a:srgb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500" b="1" kern="0" spc="-10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맑은 고딕" panose="020B0503020000020004" pitchFamily="50" charset="-127"/>
              </a:rPr>
              <a:t>상세 프로그램</a:t>
            </a:r>
            <a:r>
              <a:rPr kumimoji="0" lang="en-US" altLang="ko-KR" sz="1500" b="1" kern="0" spc="-10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맑은 고딕" panose="020B0503020000020004" pitchFamily="50" charset="-127"/>
              </a:rPr>
              <a:t>(</a:t>
            </a:r>
            <a:r>
              <a:rPr lang="ko-KR" altLang="en-US" sz="1500" b="1" kern="0" spc="-10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맑은 고딕" panose="020B0503020000020004" pitchFamily="50" charset="-127"/>
              </a:rPr>
              <a:t>안</a:t>
            </a:r>
            <a:r>
              <a:rPr lang="en-US" altLang="ko-KR" sz="1500" b="1" kern="0" spc="-10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맑은 고딕" panose="020B0503020000020004" pitchFamily="50" charset="-127"/>
              </a:rPr>
              <a:t>)</a:t>
            </a:r>
            <a:endParaRPr kumimoji="0" lang="ko-KR" altLang="en-US" sz="1500" b="1" kern="0" spc="-10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맑은 고딕" panose="020B0503020000020004" pitchFamily="50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/>
          </p:nvPr>
        </p:nvGraphicFramePr>
        <p:xfrm>
          <a:off x="363756" y="7656395"/>
          <a:ext cx="6261405" cy="1907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8039">
                  <a:extLst>
                    <a:ext uri="{9D8B030D-6E8A-4147-A177-3AD203B41FA5}">
                      <a16:colId xmlns:a16="http://schemas.microsoft.com/office/drawing/2014/main" val="711775238"/>
                    </a:ext>
                  </a:extLst>
                </a:gridCol>
                <a:gridCol w="2529262">
                  <a:extLst>
                    <a:ext uri="{9D8B030D-6E8A-4147-A177-3AD203B41FA5}">
                      <a16:colId xmlns:a16="http://schemas.microsoft.com/office/drawing/2014/main" val="942200351"/>
                    </a:ext>
                  </a:extLst>
                </a:gridCol>
                <a:gridCol w="2094104">
                  <a:extLst>
                    <a:ext uri="{9D8B030D-6E8A-4147-A177-3AD203B41FA5}">
                      <a16:colId xmlns:a16="http://schemas.microsoft.com/office/drawing/2014/main" val="1718814832"/>
                    </a:ext>
                  </a:extLst>
                </a:gridCol>
              </a:tblGrid>
              <a:tr h="27253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시간</a:t>
                      </a:r>
                      <a:endParaRPr lang="ko-KR" altLang="en-US" sz="1400" b="1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활동내용</a:t>
                      </a:r>
                      <a:endParaRPr lang="ko-KR" altLang="en-US" sz="1400" b="1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영상회의명</a:t>
                      </a:r>
                      <a:endParaRPr lang="ko-KR" altLang="en-US" sz="1400" b="1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1883971"/>
                  </a:ext>
                </a:extLst>
              </a:tr>
              <a:tr h="272533">
                <a:tc>
                  <a:txBody>
                    <a:bodyPr/>
                    <a:lstStyle/>
                    <a:p>
                      <a:pPr marL="0" marR="0" indent="0" algn="ctr" defTabSz="1320759" rtl="0" eaLnBrk="1" fontAlgn="auto" latinLnBrk="1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12:00</a:t>
                      </a:r>
                      <a:r>
                        <a:rPr lang="en-US" altLang="ko-KR" sz="1400" b="0" baseline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 ~ 12:15</a:t>
                      </a:r>
                      <a:endParaRPr lang="ko-KR" altLang="en-US" sz="1400" b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90000"/>
                        </a:lnSpc>
                      </a:pPr>
                      <a:r>
                        <a:rPr lang="en-US" altLang="ko-KR" sz="1400" b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 - </a:t>
                      </a:r>
                      <a:r>
                        <a:rPr lang="ko-KR" altLang="en-US" sz="1400" b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비즈니스 홀 이동</a:t>
                      </a:r>
                      <a:endParaRPr lang="ko-KR" altLang="en-US" sz="1400" b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90000"/>
                        </a:lnSpc>
                      </a:pPr>
                      <a:r>
                        <a:rPr lang="en-US" altLang="ko-KR" sz="1400" b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</a:t>
                      </a:r>
                      <a:endParaRPr lang="ko-KR" altLang="en-US" sz="14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1620337"/>
                  </a:ext>
                </a:extLst>
              </a:tr>
              <a:tr h="272533">
                <a:tc>
                  <a:txBody>
                    <a:bodyPr/>
                    <a:lstStyle/>
                    <a:p>
                      <a:pPr marL="0" marR="0" indent="0" algn="ctr" defTabSz="1320759" rtl="0" eaLnBrk="1" fontAlgn="auto" latinLnBrk="1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12:15 ~ 12:40</a:t>
                      </a:r>
                      <a:endParaRPr lang="ko-KR" altLang="en-US" sz="1400" b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320759" rtl="0" eaLnBrk="1" fontAlgn="auto" latinLnBrk="1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0" kern="1200" baseline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- </a:t>
                      </a:r>
                      <a:r>
                        <a:rPr lang="ko-KR" altLang="en-US" sz="1400" b="0" kern="1200" spc="-130" baseline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실원 오</a:t>
                      </a:r>
                      <a:r>
                        <a:rPr lang="ko-KR" altLang="en-US" sz="1400" b="0" kern="1200" spc="-13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리엔테이션  </a:t>
                      </a:r>
                      <a:r>
                        <a:rPr lang="en-US" altLang="ko-KR" sz="1200" b="0" kern="1200" spc="-13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* </a:t>
                      </a:r>
                      <a:r>
                        <a:rPr lang="ko-KR" altLang="en-US" sz="1200" b="0" kern="1200" spc="-13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중식 연계</a:t>
                      </a:r>
                      <a:endParaRPr lang="ko-KR" altLang="en-US" sz="1200" b="0" kern="1200" spc="-13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320759" rtl="0" eaLnBrk="1" fontAlgn="auto" latinLnBrk="1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0" kern="120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-</a:t>
                      </a:r>
                      <a:endParaRPr lang="ko-KR" altLang="en-US" sz="1400" b="0" kern="120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33211"/>
                  </a:ext>
                </a:extLst>
              </a:tr>
              <a:tr h="272533">
                <a:tc>
                  <a:txBody>
                    <a:bodyPr/>
                    <a:lstStyle/>
                    <a:p>
                      <a:pPr algn="ctr" latinLnBrk="1">
                        <a:lnSpc>
                          <a:spcPct val="90000"/>
                        </a:lnSpc>
                      </a:pPr>
                      <a:r>
                        <a:rPr lang="en-US" altLang="ko-KR" sz="1400" b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13:00 ~ 13:15</a:t>
                      </a:r>
                      <a:endParaRPr lang="ko-KR" altLang="en-US" sz="1400" b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90000"/>
                        </a:lnSpc>
                      </a:pPr>
                      <a:r>
                        <a:rPr lang="en-US" altLang="ko-KR" sz="1400" b="1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ko-KR" sz="1400" b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- </a:t>
                      </a:r>
                      <a:r>
                        <a:rPr lang="ko-KR" altLang="en-US" sz="1400" b="1" smtClean="0">
                          <a:solidFill>
                            <a:srgbClr val="0000CC"/>
                          </a:solidFill>
                          <a:latin typeface="+mj-ea"/>
                          <a:ea typeface="+mj-ea"/>
                        </a:rPr>
                        <a:t>채용절차의 이해</a:t>
                      </a:r>
                      <a:r>
                        <a:rPr lang="en-US" altLang="ko-KR" sz="1200" b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(</a:t>
                      </a:r>
                      <a:r>
                        <a:rPr lang="ko-KR" altLang="en-US" sz="1200" b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웨비나</a:t>
                      </a:r>
                      <a:r>
                        <a:rPr lang="en-US" altLang="ko-KR" sz="1200" b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)</a:t>
                      </a:r>
                      <a:endParaRPr lang="en-US" altLang="ko-KR" sz="1400" b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90000"/>
                        </a:lnSpc>
                      </a:pPr>
                      <a:r>
                        <a:rPr lang="en-US" altLang="ko-KR" sz="1400" b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&lt;</a:t>
                      </a:r>
                      <a:r>
                        <a:rPr lang="ko-KR" altLang="en-US" sz="1400" b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청춘 業</a:t>
                      </a:r>
                      <a:r>
                        <a:rPr lang="en-US" altLang="ko-KR" sz="1400" b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! Up!&gt; </a:t>
                      </a:r>
                      <a:r>
                        <a:rPr lang="ko-KR" altLang="en-US" sz="1400" b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웨비나</a:t>
                      </a:r>
                      <a:endParaRPr lang="en-US" altLang="ko-KR" sz="1400" b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934474"/>
                  </a:ext>
                </a:extLst>
              </a:tr>
              <a:tr h="272533">
                <a:tc>
                  <a:txBody>
                    <a:bodyPr/>
                    <a:lstStyle/>
                    <a:p>
                      <a:pPr marL="0" marR="0" indent="0" algn="ctr" defTabSz="1320759" rtl="0" eaLnBrk="1" fontAlgn="auto" latinLnBrk="1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13:15 ~ 13:45</a:t>
                      </a:r>
                      <a:endParaRPr lang="ko-KR" altLang="en-US" sz="1400" b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90000"/>
                        </a:lnSpc>
                      </a:pPr>
                      <a:r>
                        <a:rPr lang="en-US" altLang="ko-KR" sz="1400" b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 - </a:t>
                      </a:r>
                      <a:r>
                        <a:rPr lang="ko-KR" altLang="en-US" sz="1400" b="1" smtClean="0">
                          <a:solidFill>
                            <a:srgbClr val="0000CC"/>
                          </a:solidFill>
                          <a:latin typeface="+mj-ea"/>
                          <a:ea typeface="+mj-ea"/>
                        </a:rPr>
                        <a:t>자기소개 및 진로상담</a:t>
                      </a:r>
                      <a:r>
                        <a:rPr lang="en-US" altLang="ko-KR" sz="1200" b="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(2:6)</a:t>
                      </a:r>
                      <a:endParaRPr lang="ko-KR" altLang="en-US" sz="1400" b="1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latinLnBrk="1">
                        <a:lnSpc>
                          <a:spcPct val="90000"/>
                        </a:lnSpc>
                      </a:pPr>
                      <a:r>
                        <a:rPr lang="ko-KR" altLang="en-US" sz="1400" b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○조</a:t>
                      </a:r>
                      <a:endParaRPr lang="ko-KR" altLang="en-US" sz="14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4494126"/>
                  </a:ext>
                </a:extLst>
              </a:tr>
              <a:tr h="272533">
                <a:tc>
                  <a:txBody>
                    <a:bodyPr/>
                    <a:lstStyle/>
                    <a:p>
                      <a:pPr algn="ctr" latinLnBrk="1">
                        <a:lnSpc>
                          <a:spcPct val="90000"/>
                        </a:lnSpc>
                      </a:pPr>
                      <a:r>
                        <a:rPr lang="en-US" altLang="ko-KR" sz="1400" b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13:45</a:t>
                      </a:r>
                      <a:r>
                        <a:rPr lang="en-US" altLang="ko-KR" sz="1400" b="0" baseline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 ~ 14:15</a:t>
                      </a:r>
                      <a:endParaRPr lang="ko-KR" altLang="en-US" sz="1400" b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90000"/>
                        </a:lnSpc>
                      </a:pPr>
                      <a:r>
                        <a:rPr lang="en-US" altLang="ko-KR" sz="1400" b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 - </a:t>
                      </a:r>
                      <a:r>
                        <a:rPr lang="ko-KR" altLang="en-US" sz="1400" b="1" smtClean="0">
                          <a:solidFill>
                            <a:srgbClr val="0000CC"/>
                          </a:solidFill>
                          <a:latin typeface="+mj-ea"/>
                          <a:ea typeface="+mj-ea"/>
                        </a:rPr>
                        <a:t>모의면접</a:t>
                      </a:r>
                      <a:r>
                        <a:rPr lang="en-US" altLang="ko-KR" sz="1200" b="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(2:3)</a:t>
                      </a:r>
                      <a:endParaRPr lang="ko-KR" altLang="en-US" sz="1400" b="1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>
                        <a:lnSpc>
                          <a:spcPct val="90000"/>
                        </a:lnSpc>
                      </a:pPr>
                      <a:endParaRPr lang="ko-KR" altLang="en-US" sz="1400" b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185614"/>
                  </a:ext>
                </a:extLst>
              </a:tr>
              <a:tr h="272533">
                <a:tc>
                  <a:txBody>
                    <a:bodyPr/>
                    <a:lstStyle/>
                    <a:p>
                      <a:pPr marL="0" marR="0" indent="0" algn="ctr" defTabSz="1320759" rtl="0" eaLnBrk="1" fontAlgn="auto" latinLnBrk="1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14:15</a:t>
                      </a:r>
                      <a:r>
                        <a:rPr lang="en-US" altLang="ko-KR" sz="1400" b="0" baseline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 ~ </a:t>
                      </a:r>
                      <a:r>
                        <a:rPr lang="en-US" altLang="ko-KR" sz="1400" b="0" baseline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15:00</a:t>
                      </a:r>
                      <a:endParaRPr lang="ko-KR" altLang="en-US" sz="1400" b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320759" rtl="0" eaLnBrk="1" fontAlgn="auto" latinLnBrk="1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 - </a:t>
                      </a:r>
                      <a:r>
                        <a:rPr lang="ko-KR" altLang="en-US" sz="1400" b="1" kern="1200" smtClean="0">
                          <a:solidFill>
                            <a:srgbClr val="0000CC"/>
                          </a:solidFill>
                          <a:latin typeface="+mj-ea"/>
                          <a:ea typeface="+mn-ea"/>
                          <a:cs typeface="+mn-cs"/>
                        </a:rPr>
                        <a:t>자기소개서 피드백</a:t>
                      </a:r>
                      <a:r>
                        <a:rPr lang="en-US" altLang="ko-KR" sz="1200" b="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(1:1)</a:t>
                      </a:r>
                      <a:endParaRPr lang="ko-KR" altLang="en-US" sz="1400" b="1" kern="120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>
                        <a:lnSpc>
                          <a:spcPct val="90000"/>
                        </a:lnSpc>
                      </a:pPr>
                      <a:endParaRPr lang="ko-KR" altLang="en-US" sz="1400" b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3239816"/>
                  </a:ext>
                </a:extLst>
              </a:tr>
            </a:tbl>
          </a:graphicData>
        </a:graphic>
      </p:graphicFrame>
      <p:graphicFrame>
        <p:nvGraphicFramePr>
          <p:cNvPr id="20" name="표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702448"/>
              </p:ext>
            </p:extLst>
          </p:nvPr>
        </p:nvGraphicFramePr>
        <p:xfrm>
          <a:off x="376920" y="4836920"/>
          <a:ext cx="6261406" cy="21266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7974">
                  <a:extLst>
                    <a:ext uri="{9D8B030D-6E8A-4147-A177-3AD203B41FA5}">
                      <a16:colId xmlns:a16="http://schemas.microsoft.com/office/drawing/2014/main" val="2916205191"/>
                    </a:ext>
                  </a:extLst>
                </a:gridCol>
                <a:gridCol w="4112580">
                  <a:extLst>
                    <a:ext uri="{9D8B030D-6E8A-4147-A177-3AD203B41FA5}">
                      <a16:colId xmlns:a16="http://schemas.microsoft.com/office/drawing/2014/main" val="4005033768"/>
                    </a:ext>
                  </a:extLst>
                </a:gridCol>
                <a:gridCol w="720852">
                  <a:extLst>
                    <a:ext uri="{9D8B030D-6E8A-4147-A177-3AD203B41FA5}">
                      <a16:colId xmlns:a16="http://schemas.microsoft.com/office/drawing/2014/main" val="4150114401"/>
                    </a:ext>
                  </a:extLst>
                </a:gridCol>
              </a:tblGrid>
              <a:tr h="32666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구성</a:t>
                      </a:r>
                      <a:endParaRPr lang="ko-KR" altLang="en-US" sz="1400" b="1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운영방안</a:t>
                      </a:r>
                      <a:endParaRPr lang="ko-KR" altLang="en-US" sz="140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spc="-15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소요시간</a:t>
                      </a:r>
                      <a:endParaRPr lang="ko-KR" altLang="en-US" sz="1400" b="1" spc="-15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5989688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spc="-150" baseline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채용절차의 이해</a:t>
                      </a:r>
                      <a:endParaRPr lang="en-US" altLang="ko-KR" sz="1400" b="1" spc="-150" baseline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1320759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50" b="0" i="0" u="none" strike="noStrike" kern="1200" cap="none" spc="-6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ko-KR" altLang="en-US" sz="1150" b="0" i="0" u="none" strike="noStrike" kern="1200" cap="none" spc="-6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프로그램 안내 등</a:t>
                      </a:r>
                      <a:r>
                        <a:rPr kumimoji="0" lang="en-US" altLang="ko-KR" sz="1150" b="0" i="0" u="none" strike="noStrike" kern="1200" cap="none" spc="-6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kumimoji="0" lang="ko-KR" altLang="en-US" sz="1150" b="1" i="0" u="none" strike="noStrike" kern="1200" cap="none" spc="-6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400" spc="0" baseline="0" smtClean="0">
                          <a:latin typeface="+mn-ea"/>
                          <a:ea typeface="+mn-ea"/>
                        </a:rPr>
                        <a:t> - </a:t>
                      </a:r>
                      <a:r>
                        <a:rPr lang="en-US" altLang="ko-KR" sz="1400" b="1" strike="noStrike" spc="-40" baseline="0" smtClean="0">
                          <a:solidFill>
                            <a:srgbClr val="0000CC"/>
                          </a:solidFill>
                          <a:latin typeface="+mn-ea"/>
                          <a:ea typeface="+mn-ea"/>
                        </a:rPr>
                        <a:t>Zoom </a:t>
                      </a:r>
                      <a:r>
                        <a:rPr lang="ko-KR" altLang="en-US" sz="1400" strike="noStrike" spc="-40" baseline="0" smtClean="0">
                          <a:latin typeface="+mn-ea"/>
                          <a:ea typeface="+mn-ea"/>
                        </a:rPr>
                        <a:t>활용</a:t>
                      </a:r>
                      <a:r>
                        <a:rPr lang="en-US" altLang="ko-KR" sz="1400" b="1" strike="noStrike" spc="-40" baseline="0" smtClean="0">
                          <a:solidFill>
                            <a:srgbClr val="0000CC"/>
                          </a:solidFill>
                          <a:latin typeface="+mn-ea"/>
                          <a:ea typeface="+mn-ea"/>
                        </a:rPr>
                        <a:t>, 1:</a:t>
                      </a:r>
                      <a:r>
                        <a:rPr lang="ko-KR" altLang="en-US" sz="1400" b="1" strike="noStrike" spc="-40" baseline="0" smtClean="0">
                          <a:solidFill>
                            <a:srgbClr val="0000CC"/>
                          </a:solidFill>
                          <a:latin typeface="+mn-ea"/>
                          <a:ea typeface="+mn-ea"/>
                        </a:rPr>
                        <a:t>多 형식 웨비나 </a:t>
                      </a:r>
                      <a:r>
                        <a:rPr lang="ko-KR" altLang="en-US" sz="1400" strike="noStrike" spc="-40" baseline="0" smtClean="0">
                          <a:latin typeface="+mn-ea"/>
                          <a:ea typeface="+mn-ea"/>
                        </a:rPr>
                        <a:t>진행</a:t>
                      </a:r>
                      <a:endParaRPr lang="en-US" altLang="ko-KR" sz="1150" b="0" baseline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b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sz="1300" b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분</a:t>
                      </a:r>
                      <a:endParaRPr lang="en-US" altLang="ko-KR" sz="1300" b="1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150" b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150" b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전체강의</a:t>
                      </a:r>
                      <a:r>
                        <a:rPr lang="en-US" altLang="ko-KR" sz="1150" b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1115232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spc="-150" baseline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자기소개</a:t>
                      </a:r>
                      <a:r>
                        <a:rPr lang="en-US" altLang="ko-KR" sz="1400" b="1" spc="-150" baseline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400" b="1" spc="-150" baseline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취업상담</a:t>
                      </a:r>
                      <a:endParaRPr lang="en-US" altLang="ko-KR" sz="1400" b="1" spc="-150" baseline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1320759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50" b="0" i="0" u="none" strike="noStrike" kern="1200" cap="none" spc="-6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ko-KR" altLang="en-US" sz="1150" b="0" i="0" u="none" strike="noStrike" kern="1200" cap="none" spc="-6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진로</a:t>
                      </a:r>
                      <a:r>
                        <a:rPr kumimoji="0" lang="en-US" altLang="ko-KR" sz="1150" b="0" i="0" u="none" strike="noStrike" kern="1200" cap="none" spc="-6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sz="1150" b="0" i="0" u="none" strike="noStrike" kern="1200" cap="none" spc="-6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취업관련</a:t>
                      </a:r>
                      <a:r>
                        <a:rPr kumimoji="0" lang="en-US" altLang="ko-KR" sz="1150" b="0" i="0" u="none" strike="noStrike" kern="1200" cap="none" spc="-6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kumimoji="0" lang="ko-KR" altLang="en-US" sz="1150" b="1" i="0" u="none" strike="noStrike" kern="1200" cap="none" spc="-6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indent="0">
                        <a:lnSpc>
                          <a:spcPct val="120000"/>
                        </a:lnSpc>
                        <a:buFontTx/>
                        <a:buNone/>
                      </a:pPr>
                      <a:r>
                        <a:rPr lang="en-US" altLang="ko-KR" sz="1400" baseline="0" smtClean="0">
                          <a:latin typeface="+mn-ea"/>
                          <a:ea typeface="+mn-ea"/>
                        </a:rPr>
                        <a:t> - </a:t>
                      </a:r>
                      <a:r>
                        <a:rPr lang="ko-KR" altLang="en-US" sz="1400" spc="-130" baseline="0" smtClean="0">
                          <a:latin typeface="+mn-ea"/>
                          <a:ea typeface="+mn-ea"/>
                        </a:rPr>
                        <a:t>자기소개</a:t>
                      </a:r>
                      <a:r>
                        <a:rPr lang="en-US" altLang="ko-KR" sz="1400" spc="-130" baseline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sz="1400" spc="-130" baseline="0" smtClean="0">
                          <a:latin typeface="+mn-ea"/>
                          <a:ea typeface="+mn-ea"/>
                        </a:rPr>
                        <a:t>모의면접은 </a:t>
                      </a:r>
                      <a:r>
                        <a:rPr lang="en-US" altLang="ko-KR" sz="1400" b="1" spc="-130" baseline="0" smtClean="0">
                          <a:solidFill>
                            <a:srgbClr val="0000CC"/>
                          </a:solidFill>
                          <a:latin typeface="+mn-ea"/>
                          <a:ea typeface="+mn-ea"/>
                        </a:rPr>
                        <a:t>2:4</a:t>
                      </a:r>
                      <a:r>
                        <a:rPr lang="en-US" altLang="ko-KR" sz="1150" b="0" spc="-130" baseline="0" smtClean="0">
                          <a:solidFill>
                            <a:srgbClr val="0000CC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150" b="0" spc="-130" baseline="0" smtClean="0">
                          <a:solidFill>
                            <a:srgbClr val="0000CC"/>
                          </a:solidFill>
                          <a:latin typeface="+mn-ea"/>
                          <a:ea typeface="+mn-ea"/>
                        </a:rPr>
                        <a:t>참가자</a:t>
                      </a:r>
                      <a:r>
                        <a:rPr lang="en-US" altLang="ko-KR" sz="1150" b="0" spc="-130" baseline="0" smtClean="0">
                          <a:solidFill>
                            <a:srgbClr val="0000CC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en-US" altLang="ko-KR" sz="1400" b="1" spc="-130" baseline="0" smtClean="0">
                          <a:solidFill>
                            <a:srgbClr val="0000CC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400" b="1" spc="-130" baseline="0" smtClean="0">
                          <a:solidFill>
                            <a:srgbClr val="0000CC"/>
                          </a:solidFill>
                          <a:latin typeface="+mn-ea"/>
                          <a:ea typeface="+mn-ea"/>
                        </a:rPr>
                        <a:t>조별 영상회의</a:t>
                      </a:r>
                      <a:r>
                        <a:rPr lang="ko-KR" altLang="en-US" sz="1400" b="0" spc="-130" baseline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로</a:t>
                      </a:r>
                      <a:r>
                        <a:rPr lang="ko-KR" altLang="en-US" sz="1400" b="1" spc="-130" baseline="0" smtClean="0">
                          <a:solidFill>
                            <a:srgbClr val="0000CC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400" b="0" spc="-130" baseline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진행</a:t>
                      </a:r>
                      <a:r>
                        <a:rPr lang="en-US" altLang="ko-KR" sz="200" b="0" baseline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</a:t>
                      </a:r>
                      <a:endParaRPr lang="en-US" altLang="ko-KR" sz="300" b="0" baseline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indent="0">
                        <a:lnSpc>
                          <a:spcPct val="120000"/>
                        </a:lnSpc>
                        <a:buFontTx/>
                        <a:buNone/>
                      </a:pPr>
                      <a:r>
                        <a:rPr lang="en-US" altLang="ko-KR" sz="1400" b="0" baseline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- </a:t>
                      </a:r>
                      <a:r>
                        <a:rPr lang="ko-KR" altLang="en-US" sz="1400" b="0" baseline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자기소개서 작성 </a:t>
                      </a:r>
                      <a:r>
                        <a:rPr lang="en-US" altLang="ko-KR" sz="1400" b="0" baseline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Tip</a:t>
                      </a:r>
                      <a:r>
                        <a:rPr lang="ko-KR" altLang="en-US" sz="1400" b="0" baseline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은 </a:t>
                      </a:r>
                      <a:r>
                        <a:rPr lang="en-US" altLang="ko-KR" sz="1400" b="1" baseline="0" smtClean="0">
                          <a:solidFill>
                            <a:srgbClr val="0000CC"/>
                          </a:solidFill>
                          <a:latin typeface="+mn-ea"/>
                          <a:ea typeface="+mn-ea"/>
                        </a:rPr>
                        <a:t>1:1 </a:t>
                      </a:r>
                      <a:r>
                        <a:rPr lang="ko-KR" altLang="en-US" sz="1400" b="1" baseline="0" smtClean="0">
                          <a:solidFill>
                            <a:srgbClr val="0000CC"/>
                          </a:solidFill>
                          <a:latin typeface="+mn-ea"/>
                          <a:ea typeface="+mn-ea"/>
                        </a:rPr>
                        <a:t>유선 피드백</a:t>
                      </a:r>
                      <a:endParaRPr lang="ko-KR" altLang="en-US" sz="1150" b="1" baseline="0" smtClean="0">
                        <a:solidFill>
                          <a:srgbClr val="0000CC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b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30</a:t>
                      </a:r>
                      <a:r>
                        <a:rPr lang="ko-KR" altLang="en-US" sz="1300" b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분</a:t>
                      </a:r>
                      <a:endParaRPr lang="en-US" altLang="ko-KR" sz="1300" b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1219657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spc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모의면접</a:t>
                      </a:r>
                      <a:endParaRPr lang="en-US" altLang="ko-KR" sz="1600" b="1" spc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1320759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spc="-6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ko-KR" altLang="en-US" sz="1200" b="0" i="0" u="none" strike="noStrike" kern="1200" cap="none" spc="-6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인성</a:t>
                      </a:r>
                      <a:r>
                        <a:rPr kumimoji="0" lang="en-US" altLang="ko-KR" sz="1200" b="0" i="0" u="none" strike="noStrike" kern="1200" cap="none" spc="-6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·</a:t>
                      </a:r>
                      <a:r>
                        <a:rPr kumimoji="0" lang="ko-KR" altLang="en-US" sz="1200" b="0" i="0" u="none" strike="noStrike" kern="1200" cap="none" spc="-6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가치면접</a:t>
                      </a:r>
                      <a:r>
                        <a:rPr kumimoji="0" lang="en-US" altLang="ko-KR" sz="1200" b="0" i="0" u="none" strike="noStrike" kern="1200" cap="none" spc="-6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ko-KR" altLang="en-US" sz="1200" b="0" i="0" u="none" strike="noStrike" kern="1200" cap="none" spc="-6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중심</a:t>
                      </a:r>
                      <a:r>
                        <a:rPr kumimoji="0" lang="en-US" altLang="ko-KR" sz="1200" b="0" i="0" u="none" strike="noStrike" kern="1200" cap="none" spc="-6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kumimoji="0" lang="ko-KR" altLang="en-US" sz="1200" b="1" i="0" u="none" strike="noStrike" kern="1200" cap="none" spc="-6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ko-KR" altLang="en-US" sz="140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b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30</a:t>
                      </a:r>
                      <a:r>
                        <a:rPr lang="ko-KR" altLang="en-US" sz="1300" b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분</a:t>
                      </a:r>
                      <a:endParaRPr lang="en-US" altLang="ko-KR" sz="1300" b="1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5496600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pPr marL="0" marR="0" lvl="0" indent="0" algn="ctr" defTabSz="1320759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spc="-100" baseline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자기소개서 피드백</a:t>
                      </a:r>
                      <a:endParaRPr lang="en-US" altLang="ko-KR" sz="1400" b="1" spc="-100" baseline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ko-KR" altLang="en-US" sz="1400"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b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sz="1300" b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분</a:t>
                      </a:r>
                      <a:endParaRPr lang="en-US" altLang="ko-KR" sz="1300" b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7202489"/>
                  </a:ext>
                </a:extLst>
              </a:tr>
            </a:tbl>
          </a:graphicData>
        </a:graphic>
      </p:graphicFrame>
      <p:sp>
        <p:nvSpPr>
          <p:cNvPr id="21" name="직사각형 20"/>
          <p:cNvSpPr/>
          <p:nvPr/>
        </p:nvSpPr>
        <p:spPr>
          <a:xfrm>
            <a:off x="363756" y="3406371"/>
            <a:ext cx="6476748" cy="294884"/>
          </a:xfrm>
          <a:prstGeom prst="rect">
            <a:avLst/>
          </a:prstGeom>
          <a:noFill/>
        </p:spPr>
        <p:txBody>
          <a:bodyPr wrap="square" lIns="18000" tIns="18000" rIns="18000" bIns="18000" anchor="t" anchorCtr="0">
            <a:spAutoFit/>
          </a:bodyPr>
          <a:lstStyle/>
          <a:p>
            <a:pPr>
              <a:lnSpc>
                <a:spcPct val="120000"/>
              </a:lnSpc>
              <a:spcAft>
                <a:spcPts val="200"/>
              </a:spcAft>
              <a:buClr>
                <a:schemeClr val="bg1">
                  <a:lumMod val="50000"/>
                </a:schemeClr>
              </a:buClr>
              <a:buSzPct val="90000"/>
              <a:buFont typeface="Wingdings" pitchFamily="2" charset="2"/>
              <a:buChar char="l"/>
            </a:pPr>
            <a:r>
              <a:rPr lang="en-US" altLang="ko-KR" sz="1400" b="1" kern="0" smtClean="0">
                <a:latin typeface="+mn-ea"/>
                <a:cs typeface="Arial"/>
                <a:sym typeface="Wingdings"/>
              </a:rPr>
              <a:t> </a:t>
            </a:r>
            <a:r>
              <a:rPr lang="ko-KR" altLang="en-US" sz="1400" b="1" kern="0" smtClean="0">
                <a:latin typeface="+mn-ea"/>
                <a:cs typeface="Arial"/>
                <a:sym typeface="Wingdings"/>
              </a:rPr>
              <a:t>시행일시 </a:t>
            </a:r>
            <a:r>
              <a:rPr lang="en-US" altLang="ko-KR" sz="1400" b="1" kern="0" smtClean="0">
                <a:latin typeface="+mn-ea"/>
                <a:cs typeface="Arial"/>
                <a:sym typeface="Wingdings"/>
              </a:rPr>
              <a:t>: </a:t>
            </a:r>
            <a:r>
              <a:rPr lang="en-US" altLang="ko-KR" sz="1400" b="1" kern="0" smtClean="0">
                <a:solidFill>
                  <a:srgbClr val="0000CC"/>
                </a:solidFill>
                <a:latin typeface="+mn-ea"/>
                <a:cs typeface="Arial"/>
                <a:sym typeface="Wingdings"/>
              </a:rPr>
              <a:t>’20</a:t>
            </a:r>
            <a:r>
              <a:rPr lang="ko-KR" altLang="en-US" sz="1400" b="1" kern="0" smtClean="0">
                <a:solidFill>
                  <a:srgbClr val="0000CC"/>
                </a:solidFill>
                <a:latin typeface="+mn-ea"/>
                <a:cs typeface="Arial"/>
                <a:sym typeface="Wingdings"/>
              </a:rPr>
              <a:t>년 </a:t>
            </a:r>
            <a:r>
              <a:rPr lang="en-US" altLang="ko-KR" sz="1400" b="1" kern="0" smtClean="0">
                <a:solidFill>
                  <a:srgbClr val="0000CC"/>
                </a:solidFill>
                <a:latin typeface="+mn-ea"/>
                <a:cs typeface="Arial"/>
                <a:sym typeface="Wingdings"/>
              </a:rPr>
              <a:t>12</a:t>
            </a:r>
            <a:r>
              <a:rPr lang="ko-KR" altLang="en-US" sz="1400" b="1" kern="0" smtClean="0">
                <a:solidFill>
                  <a:srgbClr val="0000CC"/>
                </a:solidFill>
                <a:latin typeface="+mn-ea"/>
                <a:cs typeface="Arial"/>
                <a:sym typeface="Wingdings"/>
              </a:rPr>
              <a:t>월 </a:t>
            </a:r>
            <a:r>
              <a:rPr lang="en-US" altLang="ko-KR" sz="1400" b="1" kern="0" smtClean="0">
                <a:solidFill>
                  <a:srgbClr val="0000CC"/>
                </a:solidFill>
                <a:latin typeface="+mn-ea"/>
                <a:cs typeface="Arial"/>
                <a:sym typeface="Wingdings"/>
              </a:rPr>
              <a:t>21</a:t>
            </a:r>
            <a:r>
              <a:rPr lang="ko-KR" altLang="en-US" sz="1400" b="1" kern="0" smtClean="0">
                <a:solidFill>
                  <a:srgbClr val="0000CC"/>
                </a:solidFill>
                <a:latin typeface="+mn-ea"/>
                <a:cs typeface="Arial"/>
                <a:sym typeface="Wingdings"/>
              </a:rPr>
              <a:t>일 </a:t>
            </a:r>
            <a:r>
              <a:rPr lang="en-US" altLang="ko-KR" sz="1400" b="1" kern="0" smtClean="0">
                <a:solidFill>
                  <a:srgbClr val="0000CC"/>
                </a:solidFill>
                <a:latin typeface="+mn-ea"/>
                <a:cs typeface="Arial"/>
                <a:sym typeface="Wingdings"/>
              </a:rPr>
              <a:t>13</a:t>
            </a:r>
            <a:r>
              <a:rPr lang="ko-KR" altLang="en-US" sz="1400" b="1" kern="0" smtClean="0">
                <a:solidFill>
                  <a:srgbClr val="0000CC"/>
                </a:solidFill>
                <a:latin typeface="+mn-ea"/>
                <a:cs typeface="Arial"/>
                <a:sym typeface="Wingdings"/>
              </a:rPr>
              <a:t>시</a:t>
            </a:r>
            <a:r>
              <a:rPr lang="en-US" altLang="ko-KR" sz="1400" b="1" kern="0" smtClean="0">
                <a:solidFill>
                  <a:srgbClr val="0000CC"/>
                </a:solidFill>
                <a:latin typeface="+mn-ea"/>
                <a:cs typeface="Arial"/>
                <a:sym typeface="Wingdings"/>
              </a:rPr>
              <a:t>~15</a:t>
            </a:r>
            <a:r>
              <a:rPr lang="ko-KR" altLang="en-US" sz="1400" b="1" kern="0" smtClean="0">
                <a:solidFill>
                  <a:srgbClr val="0000CC"/>
                </a:solidFill>
                <a:latin typeface="+mn-ea"/>
                <a:cs typeface="Arial"/>
                <a:sym typeface="Wingdings"/>
              </a:rPr>
              <a:t>시</a:t>
            </a:r>
            <a:endParaRPr lang="en-US" altLang="ko-KR" sz="1200" kern="0" smtClean="0">
              <a:latin typeface="+mn-ea"/>
              <a:cs typeface="Arial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18453489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02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29" y="-3799"/>
            <a:ext cx="6860229" cy="733003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119409" y="158093"/>
            <a:ext cx="353814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200" smtClean="0">
                <a:solidFill>
                  <a:srgbClr val="004B9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[</a:t>
            </a:r>
            <a:r>
              <a:rPr lang="ko-KR" altLang="en-US" sz="2200" smtClean="0">
                <a:solidFill>
                  <a:srgbClr val="004B9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참고</a:t>
            </a:r>
            <a:r>
              <a:rPr lang="en-US" altLang="ko-KR" sz="2200" smtClean="0">
                <a:solidFill>
                  <a:srgbClr val="004B9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] 5</a:t>
            </a:r>
            <a:r>
              <a:rPr lang="ko-KR" altLang="en-US" sz="2200" smtClean="0">
                <a:solidFill>
                  <a:srgbClr val="004B9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회차 참가자 명단 </a:t>
            </a:r>
            <a:endParaRPr lang="en-US" altLang="ko-KR" sz="2200" smtClean="0">
              <a:solidFill>
                <a:srgbClr val="004B96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476635"/>
              </p:ext>
            </p:extLst>
          </p:nvPr>
        </p:nvGraphicFramePr>
        <p:xfrm>
          <a:off x="322856" y="1041332"/>
          <a:ext cx="6226225" cy="85752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1465">
                  <a:extLst>
                    <a:ext uri="{9D8B030D-6E8A-4147-A177-3AD203B41FA5}">
                      <a16:colId xmlns:a16="http://schemas.microsoft.com/office/drawing/2014/main" val="2823267622"/>
                    </a:ext>
                  </a:extLst>
                </a:gridCol>
                <a:gridCol w="591465">
                  <a:extLst>
                    <a:ext uri="{9D8B030D-6E8A-4147-A177-3AD203B41FA5}">
                      <a16:colId xmlns:a16="http://schemas.microsoft.com/office/drawing/2014/main" val="3362929924"/>
                    </a:ext>
                  </a:extLst>
                </a:gridCol>
                <a:gridCol w="1931055">
                  <a:extLst>
                    <a:ext uri="{9D8B030D-6E8A-4147-A177-3AD203B41FA5}">
                      <a16:colId xmlns:a16="http://schemas.microsoft.com/office/drawing/2014/main" val="1109967271"/>
                    </a:ext>
                  </a:extLst>
                </a:gridCol>
                <a:gridCol w="1931055">
                  <a:extLst>
                    <a:ext uri="{9D8B030D-6E8A-4147-A177-3AD203B41FA5}">
                      <a16:colId xmlns:a16="http://schemas.microsoft.com/office/drawing/2014/main" val="2318596896"/>
                    </a:ext>
                  </a:extLst>
                </a:gridCol>
                <a:gridCol w="1181185">
                  <a:extLst>
                    <a:ext uri="{9D8B030D-6E8A-4147-A177-3AD203B41FA5}">
                      <a16:colId xmlns:a16="http://schemas.microsoft.com/office/drawing/2014/main" val="1999316916"/>
                    </a:ext>
                  </a:extLst>
                </a:gridCol>
              </a:tblGrid>
              <a:tr h="504424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구분</a:t>
                      </a:r>
                      <a:endParaRPr lang="ko-KR" altLang="en-US" sz="1200" b="1" i="0" u="none" strike="noStrike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이름</a:t>
                      </a:r>
                      <a:endParaRPr lang="ko-KR" altLang="en-US" sz="1200" b="1" i="0" u="none" strike="noStrike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학교 및 학과</a:t>
                      </a:r>
                      <a:r>
                        <a:rPr lang="en-US" altLang="ko-KR" sz="1200" b="0" u="none" strike="noStrike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endParaRPr lang="ko-KR" altLang="en-US" sz="1200" b="0" i="0" u="none" strike="noStrike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이메일</a:t>
                      </a:r>
                      <a:endParaRPr lang="ko-KR" altLang="en-US" sz="1200" b="1" i="0" u="none" strike="noStrike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휴대전화</a:t>
                      </a:r>
                      <a:endParaRPr lang="ko-KR" altLang="en-US" sz="1200" b="1" i="0" u="none" strike="noStrike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003656"/>
                  </a:ext>
                </a:extLst>
              </a:tr>
              <a:tr h="5044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홍길동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○○대학교</a:t>
                      </a:r>
                      <a:r>
                        <a:rPr lang="en-US" altLang="ko-KR" sz="12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○○학과</a:t>
                      </a:r>
                      <a:endParaRPr lang="en-US" altLang="ko-KR" sz="1200" b="0" i="0" u="none" strike="noStrike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  <a:hlinkClick r:id="rId3"/>
                        </a:rPr>
                        <a:t>gildonghong@uni.edu.kr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010-1234-0000</a:t>
                      </a:r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148013"/>
                  </a:ext>
                </a:extLst>
              </a:tr>
              <a:tr h="5044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5293909"/>
                  </a:ext>
                </a:extLst>
              </a:tr>
              <a:tr h="5044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107536"/>
                  </a:ext>
                </a:extLst>
              </a:tr>
              <a:tr h="5044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0720335"/>
                  </a:ext>
                </a:extLst>
              </a:tr>
              <a:tr h="5044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8470232"/>
                  </a:ext>
                </a:extLst>
              </a:tr>
              <a:tr h="5044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028754"/>
                  </a:ext>
                </a:extLst>
              </a:tr>
              <a:tr h="5044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198981"/>
                  </a:ext>
                </a:extLst>
              </a:tr>
              <a:tr h="5044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173777"/>
                  </a:ext>
                </a:extLst>
              </a:tr>
              <a:tr h="5044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7035693"/>
                  </a:ext>
                </a:extLst>
              </a:tr>
              <a:tr h="5044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62212"/>
                  </a:ext>
                </a:extLst>
              </a:tr>
              <a:tr h="5044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156737"/>
                  </a:ext>
                </a:extLst>
              </a:tr>
              <a:tr h="5044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6838496"/>
                  </a:ext>
                </a:extLst>
              </a:tr>
              <a:tr h="5044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2264177"/>
                  </a:ext>
                </a:extLst>
              </a:tr>
              <a:tr h="5044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2861107"/>
                  </a:ext>
                </a:extLst>
              </a:tr>
              <a:tr h="5044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0766354"/>
                  </a:ext>
                </a:extLst>
              </a:tr>
              <a:tr h="5044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3015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61032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02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29" y="-3799"/>
            <a:ext cx="6860229" cy="733003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119409" y="158093"/>
            <a:ext cx="353814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ko-KR" sz="2200">
                <a:solidFill>
                  <a:schemeClr val="bg1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[</a:t>
            </a:r>
            <a:r>
              <a:rPr lang="ko-KR" altLang="en-US" sz="2200">
                <a:solidFill>
                  <a:schemeClr val="bg1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참고</a:t>
            </a:r>
            <a:r>
              <a:rPr lang="en-US" altLang="ko-KR" sz="2200">
                <a:solidFill>
                  <a:schemeClr val="bg1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] </a:t>
            </a:r>
            <a:r>
              <a:rPr lang="en-US" altLang="ko-KR" sz="2200" smtClean="0">
                <a:solidFill>
                  <a:schemeClr val="bg1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5</a:t>
            </a:r>
            <a:r>
              <a:rPr lang="ko-KR" altLang="en-US" sz="2200" smtClean="0">
                <a:solidFill>
                  <a:schemeClr val="bg1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회차 </a:t>
            </a:r>
            <a:r>
              <a:rPr lang="ko-KR" altLang="en-US" sz="2200">
                <a:solidFill>
                  <a:schemeClr val="bg1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참가자 명단 </a:t>
            </a:r>
            <a:endParaRPr lang="en-US" altLang="ko-KR" sz="2200">
              <a:solidFill>
                <a:schemeClr val="bg1">
                  <a:lumMod val="7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5497497"/>
              </p:ext>
            </p:extLst>
          </p:nvPr>
        </p:nvGraphicFramePr>
        <p:xfrm>
          <a:off x="322856" y="1041332"/>
          <a:ext cx="6226225" cy="756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1465">
                  <a:extLst>
                    <a:ext uri="{9D8B030D-6E8A-4147-A177-3AD203B41FA5}">
                      <a16:colId xmlns:a16="http://schemas.microsoft.com/office/drawing/2014/main" val="2823267622"/>
                    </a:ext>
                  </a:extLst>
                </a:gridCol>
                <a:gridCol w="591465">
                  <a:extLst>
                    <a:ext uri="{9D8B030D-6E8A-4147-A177-3AD203B41FA5}">
                      <a16:colId xmlns:a16="http://schemas.microsoft.com/office/drawing/2014/main" val="3362929924"/>
                    </a:ext>
                  </a:extLst>
                </a:gridCol>
                <a:gridCol w="1931055">
                  <a:extLst>
                    <a:ext uri="{9D8B030D-6E8A-4147-A177-3AD203B41FA5}">
                      <a16:colId xmlns:a16="http://schemas.microsoft.com/office/drawing/2014/main" val="1109967271"/>
                    </a:ext>
                  </a:extLst>
                </a:gridCol>
                <a:gridCol w="1931055">
                  <a:extLst>
                    <a:ext uri="{9D8B030D-6E8A-4147-A177-3AD203B41FA5}">
                      <a16:colId xmlns:a16="http://schemas.microsoft.com/office/drawing/2014/main" val="2318596896"/>
                    </a:ext>
                  </a:extLst>
                </a:gridCol>
                <a:gridCol w="1181185">
                  <a:extLst>
                    <a:ext uri="{9D8B030D-6E8A-4147-A177-3AD203B41FA5}">
                      <a16:colId xmlns:a16="http://schemas.microsoft.com/office/drawing/2014/main" val="1999316916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구분</a:t>
                      </a:r>
                      <a:endParaRPr lang="ko-KR" altLang="en-US" sz="1200" b="1" i="0" u="none" strike="noStrike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이름</a:t>
                      </a:r>
                      <a:endParaRPr lang="ko-KR" altLang="en-US" sz="1200" b="1" i="0" u="none" strike="noStrike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학교 및 학과</a:t>
                      </a:r>
                      <a:r>
                        <a:rPr lang="en-US" altLang="ko-KR" sz="1200" b="0" u="none" strike="noStrike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endParaRPr lang="ko-KR" altLang="en-US" sz="1200" b="0" i="0" u="none" strike="noStrike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이메일</a:t>
                      </a:r>
                      <a:endParaRPr lang="ko-KR" altLang="en-US" sz="1200" b="1" i="0" u="none" strike="noStrike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휴대전화</a:t>
                      </a:r>
                      <a:endParaRPr lang="ko-KR" altLang="en-US" sz="1200" b="1" i="0" u="none" strike="noStrike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00365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14801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5293909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10753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072033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847023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702875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19898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17377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703569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16221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15673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683849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226417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조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ko-KR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2861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9227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02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29" y="-3799"/>
            <a:ext cx="6860229" cy="733003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119409" y="158093"/>
            <a:ext cx="354937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200" smtClean="0">
                <a:solidFill>
                  <a:srgbClr val="004B9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[</a:t>
            </a:r>
            <a:r>
              <a:rPr lang="ko-KR" altLang="en-US" sz="2200" smtClean="0">
                <a:solidFill>
                  <a:srgbClr val="004B9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참고</a:t>
            </a:r>
            <a:r>
              <a:rPr lang="en-US" altLang="ko-KR" sz="2200" smtClean="0">
                <a:solidFill>
                  <a:srgbClr val="004B9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] </a:t>
            </a:r>
            <a:r>
              <a:rPr lang="ko-KR" altLang="en-US" sz="2200" smtClean="0">
                <a:solidFill>
                  <a:srgbClr val="004B9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진로상담 사전조사 </a:t>
            </a:r>
            <a:endParaRPr lang="ko-KR" altLang="en-US" sz="2200" dirty="0">
              <a:solidFill>
                <a:srgbClr val="004B96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22860" y="1449904"/>
            <a:ext cx="6578347" cy="4147221"/>
          </a:xfrm>
          <a:prstGeom prst="rect">
            <a:avLst/>
          </a:prstGeom>
          <a:noFill/>
        </p:spPr>
        <p:txBody>
          <a:bodyPr wrap="square" lIns="18000" tIns="18000" rIns="18000" bIns="18000" anchor="t" anchorCtr="0">
            <a:spAutoFit/>
          </a:bodyPr>
          <a:lstStyle/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r>
              <a:rPr lang="ko-KR" altLang="en-US" sz="1400" b="1" kern="0" smtClean="0">
                <a:latin typeface="+mj-ea"/>
                <a:ea typeface="+mj-ea"/>
                <a:cs typeface="Arial"/>
                <a:sym typeface="Wingdings"/>
              </a:rPr>
              <a:t>장래희망 또는 향후 진로계획에 대하여 간략하게 답변해 주십시오</a:t>
            </a:r>
            <a:r>
              <a:rPr lang="en-US" altLang="ko-KR" sz="1400" b="1" kern="0" smtClean="0">
                <a:latin typeface="+mj-ea"/>
                <a:ea typeface="+mj-ea"/>
                <a:cs typeface="Arial"/>
                <a:sym typeface="Wingdings"/>
              </a:rPr>
              <a:t>.</a:t>
            </a: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r>
              <a:rPr lang="ko-KR" altLang="en-US" sz="1400" b="1" kern="0" spc="-40" smtClean="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취업을 준비중에 있다면</a:t>
            </a:r>
            <a:r>
              <a:rPr lang="en-US" altLang="ko-KR" sz="1400" b="1" kern="0" spc="-40" smtClean="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, </a:t>
            </a:r>
            <a:r>
              <a:rPr lang="ko-KR" altLang="en-US" sz="1400" b="1" kern="0" spc="-40" smtClean="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근무하고 싶은 기업이나 희망 수행 직무는 무엇입니까</a:t>
            </a:r>
            <a:r>
              <a:rPr lang="en-US" altLang="ko-KR" sz="1400" b="1" kern="0" spc="-40" smtClean="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?</a:t>
            </a:r>
            <a:endParaRPr lang="en-US" altLang="ko-KR" sz="1400" b="1" kern="0" spc="-4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r>
              <a:rPr lang="ko-KR" altLang="en-US" sz="1400" b="1" kern="0" smtClean="0">
                <a:solidFill>
                  <a:prstClr val="black"/>
                </a:solidFill>
                <a:latin typeface="맑은 고딕" panose="020B0503020000020004" pitchFamily="50" charset="-127"/>
                <a:cs typeface="Arial"/>
                <a:sym typeface="Wingdings"/>
              </a:rPr>
              <a:t>취업을 위해 어떠한 노력을 하고 있는지 구체적으로 기술해 주십시오</a:t>
            </a:r>
            <a:r>
              <a:rPr lang="en-US" altLang="ko-KR" sz="1400" b="1" kern="0" smtClean="0">
                <a:solidFill>
                  <a:prstClr val="black"/>
                </a:solidFill>
                <a:latin typeface="맑은 고딕" panose="020B0503020000020004" pitchFamily="50" charset="-127"/>
                <a:cs typeface="Arial"/>
                <a:sym typeface="Wingdings"/>
              </a:rPr>
              <a:t>.</a:t>
            </a:r>
            <a:endParaRPr lang="en-US" altLang="ko-KR" sz="400" kern="0" smtClean="0">
              <a:solidFill>
                <a:prstClr val="black"/>
              </a:solidFill>
              <a:latin typeface="맑은 고딕" panose="020B0503020000020004" pitchFamily="50" charset="-127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solidFill>
                <a:prstClr val="black"/>
              </a:solidFill>
              <a:latin typeface="맑은 고딕" panose="020B0503020000020004" pitchFamily="50" charset="-127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맑은 고딕" panose="020B0503020000020004" pitchFamily="50" charset="-127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solidFill>
                <a:prstClr val="black"/>
              </a:solidFill>
              <a:latin typeface="맑은 고딕" panose="020B0503020000020004" pitchFamily="50" charset="-127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맑은 고딕" panose="020B0503020000020004" pitchFamily="50" charset="-127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solidFill>
                <a:prstClr val="black"/>
              </a:solidFill>
              <a:latin typeface="맑은 고딕" panose="020B0503020000020004" pitchFamily="50" charset="-127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맑은 고딕" panose="020B0503020000020004" pitchFamily="50" charset="-127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solidFill>
                <a:prstClr val="black"/>
              </a:solidFill>
              <a:latin typeface="맑은 고딕" panose="020B0503020000020004" pitchFamily="50" charset="-127"/>
              <a:cs typeface="Arial"/>
              <a:sym typeface="Wingdings"/>
            </a:endParaRPr>
          </a:p>
          <a:p>
            <a:pPr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</a:pPr>
            <a:endParaRPr lang="en-US" altLang="ko-KR" sz="400" kern="0" smtClean="0">
              <a:solidFill>
                <a:prstClr val="black"/>
              </a:solidFill>
              <a:latin typeface="맑은 고딕" panose="020B0503020000020004" pitchFamily="50" charset="-127"/>
              <a:cs typeface="Arial"/>
              <a:sym typeface="Wingdings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517867" y="1775327"/>
            <a:ext cx="6015041" cy="105644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517867" y="3270394"/>
            <a:ext cx="6015041" cy="105644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517867" y="4765461"/>
            <a:ext cx="6015041" cy="105644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13" name="표 12"/>
          <p:cNvGraphicFramePr>
            <a:graphicFrameLocks noGrp="1"/>
          </p:cNvGraphicFramePr>
          <p:nvPr>
            <p:extLst/>
          </p:nvPr>
        </p:nvGraphicFramePr>
        <p:xfrm>
          <a:off x="248718" y="879423"/>
          <a:ext cx="1376778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7401">
                  <a:extLst>
                    <a:ext uri="{9D8B030D-6E8A-4147-A177-3AD203B41FA5}">
                      <a16:colId xmlns:a16="http://schemas.microsoft.com/office/drawing/2014/main" val="474896770"/>
                    </a:ext>
                  </a:extLst>
                </a:gridCol>
                <a:gridCol w="859377">
                  <a:extLst>
                    <a:ext uri="{9D8B030D-6E8A-4147-A177-3AD203B41FA5}">
                      <a16:colId xmlns:a16="http://schemas.microsoft.com/office/drawing/2014/main" val="3495075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smtClean="0">
                          <a:latin typeface="+mn-ea"/>
                          <a:ea typeface="+mn-ea"/>
                        </a:rPr>
                        <a:t>성명</a:t>
                      </a:r>
                      <a:endParaRPr lang="ko-KR" altLang="en-US" sz="1400" b="1"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2664743"/>
                  </a:ext>
                </a:extLst>
              </a:tr>
            </a:tbl>
          </a:graphicData>
        </a:graphic>
      </p:graphicFrame>
      <p:graphicFrame>
        <p:nvGraphicFramePr>
          <p:cNvPr id="16" name="표 15"/>
          <p:cNvGraphicFramePr>
            <a:graphicFrameLocks noGrp="1"/>
          </p:cNvGraphicFramePr>
          <p:nvPr>
            <p:extLst/>
          </p:nvPr>
        </p:nvGraphicFramePr>
        <p:xfrm>
          <a:off x="1793312" y="879423"/>
          <a:ext cx="1498759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242">
                  <a:extLst>
                    <a:ext uri="{9D8B030D-6E8A-4147-A177-3AD203B41FA5}">
                      <a16:colId xmlns:a16="http://schemas.microsoft.com/office/drawing/2014/main" val="474896770"/>
                    </a:ext>
                  </a:extLst>
                </a:gridCol>
                <a:gridCol w="935517">
                  <a:extLst>
                    <a:ext uri="{9D8B030D-6E8A-4147-A177-3AD203B41FA5}">
                      <a16:colId xmlns:a16="http://schemas.microsoft.com/office/drawing/2014/main" val="3495075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smtClean="0">
                          <a:latin typeface="+mn-ea"/>
                          <a:ea typeface="+mn-ea"/>
                        </a:rPr>
                        <a:t>전공</a:t>
                      </a:r>
                      <a:endParaRPr lang="ko-KR" altLang="en-US" sz="1400" b="1"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2664743"/>
                  </a:ext>
                </a:extLst>
              </a:tr>
            </a:tbl>
          </a:graphicData>
        </a:graphic>
      </p:graphicFrame>
      <p:graphicFrame>
        <p:nvGraphicFramePr>
          <p:cNvPr id="17" name="표 16"/>
          <p:cNvGraphicFramePr>
            <a:graphicFrameLocks noGrp="1"/>
          </p:cNvGraphicFramePr>
          <p:nvPr>
            <p:extLst/>
          </p:nvPr>
        </p:nvGraphicFramePr>
        <p:xfrm>
          <a:off x="3459887" y="879423"/>
          <a:ext cx="1067242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3621">
                  <a:extLst>
                    <a:ext uri="{9D8B030D-6E8A-4147-A177-3AD203B41FA5}">
                      <a16:colId xmlns:a16="http://schemas.microsoft.com/office/drawing/2014/main" val="474896770"/>
                    </a:ext>
                  </a:extLst>
                </a:gridCol>
                <a:gridCol w="533621">
                  <a:extLst>
                    <a:ext uri="{9D8B030D-6E8A-4147-A177-3AD203B41FA5}">
                      <a16:colId xmlns:a16="http://schemas.microsoft.com/office/drawing/2014/main" val="3495075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smtClean="0">
                          <a:latin typeface="+mn-ea"/>
                          <a:ea typeface="+mn-ea"/>
                        </a:rPr>
                        <a:t>나이</a:t>
                      </a:r>
                      <a:endParaRPr lang="ko-KR" altLang="en-US" sz="1400" b="1"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>
                        <a:latin typeface="+mn-ea"/>
                        <a:ea typeface="+mn-ea"/>
                      </a:endParaRPr>
                    </a:p>
                  </a:txBody>
                  <a:tcPr marL="45720" marR="45720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2664743"/>
                  </a:ext>
                </a:extLst>
              </a:tr>
            </a:tbl>
          </a:graphicData>
        </a:graphic>
      </p:graphicFrame>
      <p:graphicFrame>
        <p:nvGraphicFramePr>
          <p:cNvPr id="18" name="표 17"/>
          <p:cNvGraphicFramePr>
            <a:graphicFrameLocks noGrp="1"/>
          </p:cNvGraphicFramePr>
          <p:nvPr>
            <p:extLst/>
          </p:nvPr>
        </p:nvGraphicFramePr>
        <p:xfrm>
          <a:off x="4694944" y="879423"/>
          <a:ext cx="1837963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693">
                  <a:extLst>
                    <a:ext uri="{9D8B030D-6E8A-4147-A177-3AD203B41FA5}">
                      <a16:colId xmlns:a16="http://schemas.microsoft.com/office/drawing/2014/main" val="474896770"/>
                    </a:ext>
                  </a:extLst>
                </a:gridCol>
                <a:gridCol w="1189270">
                  <a:extLst>
                    <a:ext uri="{9D8B030D-6E8A-4147-A177-3AD203B41FA5}">
                      <a16:colId xmlns:a16="http://schemas.microsoft.com/office/drawing/2014/main" val="3495075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smtClean="0">
                          <a:latin typeface="+mn-ea"/>
                          <a:ea typeface="+mn-ea"/>
                        </a:rPr>
                        <a:t>연락처</a:t>
                      </a:r>
                      <a:endParaRPr lang="ko-KR" altLang="en-US" sz="1400" b="1"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26647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5291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02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29" y="-3799"/>
            <a:ext cx="6860229" cy="733003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119409" y="158093"/>
            <a:ext cx="317266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200" smtClean="0">
                <a:solidFill>
                  <a:srgbClr val="004B9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[</a:t>
            </a:r>
            <a:r>
              <a:rPr lang="ko-KR" altLang="en-US" sz="2200" smtClean="0">
                <a:solidFill>
                  <a:srgbClr val="004B9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참고</a:t>
            </a:r>
            <a:r>
              <a:rPr lang="en-US" altLang="ko-KR" sz="2200" smtClean="0">
                <a:solidFill>
                  <a:srgbClr val="004B9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] </a:t>
            </a:r>
            <a:r>
              <a:rPr lang="ko-KR" altLang="en-US" sz="2200" smtClean="0">
                <a:solidFill>
                  <a:srgbClr val="004B9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자기소개서 문항</a:t>
            </a:r>
            <a:endParaRPr lang="ko-KR" altLang="en-US" sz="2200" dirty="0">
              <a:solidFill>
                <a:srgbClr val="004B96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22860" y="1449904"/>
            <a:ext cx="6426283" cy="6162131"/>
          </a:xfrm>
          <a:prstGeom prst="rect">
            <a:avLst/>
          </a:prstGeom>
          <a:noFill/>
        </p:spPr>
        <p:txBody>
          <a:bodyPr wrap="square" lIns="18000" tIns="18000" rIns="18000" bIns="18000" anchor="t" anchorCtr="0">
            <a:spAutoFit/>
          </a:bodyPr>
          <a:lstStyle/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r>
              <a:rPr lang="ko-KR" altLang="en-US" sz="1400" b="1" kern="0" spc="-40" smtClean="0">
                <a:latin typeface="+mj-ea"/>
                <a:ea typeface="+mj-ea"/>
                <a:cs typeface="Arial"/>
                <a:sym typeface="Wingdings"/>
              </a:rPr>
              <a:t>당사에 지원하게 </a:t>
            </a:r>
            <a:r>
              <a:rPr lang="ko-KR" altLang="en-US" sz="1400" b="1" kern="0" spc="-40">
                <a:latin typeface="+mj-ea"/>
                <a:ea typeface="+mj-ea"/>
                <a:cs typeface="Arial"/>
                <a:sym typeface="Wingdings"/>
              </a:rPr>
              <a:t>된 동기 및 입사 후 달성하고자 하는 목표에 </a:t>
            </a:r>
            <a:r>
              <a:rPr lang="ko-KR" altLang="en-US" sz="1400" b="1" kern="0" spc="-40" smtClean="0">
                <a:latin typeface="+mj-ea"/>
                <a:ea typeface="+mj-ea"/>
                <a:cs typeface="Arial"/>
                <a:sym typeface="Wingdings"/>
              </a:rPr>
              <a:t>대해 기술하시오</a:t>
            </a:r>
            <a:r>
              <a:rPr lang="en-US" altLang="ko-KR" sz="1400" b="1" kern="0" spc="-40" smtClean="0">
                <a:latin typeface="+mj-ea"/>
                <a:ea typeface="+mj-ea"/>
                <a:cs typeface="Arial"/>
                <a:sym typeface="Wingdings"/>
              </a:rPr>
              <a:t>. </a:t>
            </a:r>
            <a:r>
              <a:rPr lang="en-US" altLang="ko-KR" sz="1400" kern="0" smtClean="0">
                <a:latin typeface="+mj-ea"/>
                <a:ea typeface="+mj-ea"/>
                <a:cs typeface="Arial"/>
                <a:sym typeface="Wingdings"/>
              </a:rPr>
              <a:t>(400</a:t>
            </a:r>
            <a:r>
              <a:rPr lang="ko-KR" altLang="en-US" sz="1400" kern="0" smtClean="0">
                <a:latin typeface="+mj-ea"/>
                <a:ea typeface="+mj-ea"/>
                <a:cs typeface="Arial"/>
                <a:sym typeface="Wingdings"/>
              </a:rPr>
              <a:t>자</a:t>
            </a:r>
            <a:r>
              <a:rPr lang="en-US" altLang="ko-KR" sz="1400" kern="0" smtClean="0">
                <a:latin typeface="+mj-ea"/>
                <a:ea typeface="+mj-ea"/>
                <a:cs typeface="Arial"/>
                <a:sym typeface="Wingdings"/>
              </a:rPr>
              <a:t>)</a:t>
            </a: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latin typeface="+mj-ea"/>
              <a:ea typeface="+mj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r>
              <a:rPr lang="ko-KR" altLang="en-US" sz="1400" b="1" kern="0" spc="-40" smtClean="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자신의 </a:t>
            </a:r>
            <a:r>
              <a:rPr lang="ko-KR" altLang="en-US" sz="1400" b="1" kern="0" spc="-4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성장과정</a:t>
            </a:r>
            <a:r>
              <a:rPr lang="en-US" altLang="ko-KR" sz="1400" b="1" kern="0" spc="-4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, </a:t>
            </a:r>
            <a:r>
              <a:rPr lang="ko-KR" altLang="en-US" sz="1400" b="1" kern="0" spc="-4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성격</a:t>
            </a:r>
            <a:r>
              <a:rPr lang="en-US" altLang="ko-KR" sz="1400" b="1" kern="0" spc="-4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, </a:t>
            </a:r>
            <a:r>
              <a:rPr lang="ko-KR" altLang="en-US" sz="1400" b="1" kern="0" spc="-4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존경하는 인물 등에 대해 자유롭게 기술하시오</a:t>
            </a:r>
            <a:r>
              <a:rPr lang="en-US" altLang="ko-KR" sz="1400" b="1" kern="0" spc="-40" smtClean="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. </a:t>
            </a:r>
            <a:r>
              <a:rPr lang="en-US" altLang="ko-KR" sz="1400" kern="0" spc="-40" smtClean="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(</a:t>
            </a:r>
            <a:r>
              <a:rPr lang="en-US" altLang="ko-KR" sz="1400" kern="0" spc="-4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400</a:t>
            </a:r>
            <a:r>
              <a:rPr lang="ko-KR" altLang="en-US" sz="1400" kern="0" spc="-40" smtClean="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자</a:t>
            </a:r>
            <a:r>
              <a:rPr lang="en-US" altLang="ko-KR" sz="1400" kern="0" spc="-40" smtClean="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)</a:t>
            </a: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+mn-ea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r>
              <a:rPr lang="ko-KR" altLang="en-US" sz="1400" b="1" kern="0" smtClean="0">
                <a:solidFill>
                  <a:prstClr val="black"/>
                </a:solidFill>
                <a:latin typeface="맑은 고딕" panose="020B0503020000020004" pitchFamily="50" charset="-127"/>
                <a:cs typeface="Arial"/>
                <a:sym typeface="Wingdings"/>
              </a:rPr>
              <a:t>타인과 </a:t>
            </a:r>
            <a:r>
              <a:rPr lang="ko-KR" altLang="en-US" sz="1400" b="1" kern="0">
                <a:solidFill>
                  <a:prstClr val="black"/>
                </a:solidFill>
                <a:latin typeface="맑은 고딕" panose="020B0503020000020004" pitchFamily="50" charset="-127"/>
                <a:cs typeface="Arial"/>
                <a:sym typeface="Wingdings"/>
              </a:rPr>
              <a:t>공동생활</a:t>
            </a:r>
            <a:r>
              <a:rPr lang="en-US" altLang="ko-KR" sz="1400" b="1" kern="0">
                <a:solidFill>
                  <a:prstClr val="black"/>
                </a:solidFill>
                <a:latin typeface="맑은 고딕" panose="020B0503020000020004" pitchFamily="50" charset="-127"/>
                <a:cs typeface="Arial"/>
                <a:sym typeface="Wingdings"/>
              </a:rPr>
              <a:t>, </a:t>
            </a:r>
            <a:r>
              <a:rPr lang="ko-KR" altLang="en-US" sz="1400" b="1" kern="0">
                <a:solidFill>
                  <a:prstClr val="black"/>
                </a:solidFill>
                <a:latin typeface="맑은 고딕" panose="020B0503020000020004" pitchFamily="50" charset="-127"/>
                <a:cs typeface="Arial"/>
                <a:sym typeface="Wingdings"/>
              </a:rPr>
              <a:t>혹은 공동작업을 수행하면서 갈등을 겪었던 경험과 </a:t>
            </a:r>
            <a:r>
              <a:rPr lang="ko-KR" altLang="en-US" sz="1400" b="1" kern="0" smtClean="0">
                <a:solidFill>
                  <a:prstClr val="black"/>
                </a:solidFill>
                <a:latin typeface="맑은 고딕" panose="020B0503020000020004" pitchFamily="50" charset="-127"/>
                <a:cs typeface="Arial"/>
                <a:sym typeface="Wingdings"/>
              </a:rPr>
              <a:t>그 </a:t>
            </a:r>
            <a:r>
              <a:rPr lang="ko-KR" altLang="en-US" sz="1400" b="1" kern="0">
                <a:solidFill>
                  <a:prstClr val="black"/>
                </a:solidFill>
                <a:latin typeface="맑은 고딕" panose="020B0503020000020004" pitchFamily="50" charset="-127"/>
                <a:cs typeface="Arial"/>
                <a:sym typeface="Wingdings"/>
              </a:rPr>
              <a:t>과정에서 느낀 점은 무엇이었는지 기술하시오</a:t>
            </a:r>
            <a:r>
              <a:rPr lang="en-US" altLang="ko-KR" sz="1400" b="1" kern="0">
                <a:solidFill>
                  <a:prstClr val="black"/>
                </a:solidFill>
                <a:latin typeface="맑은 고딕" panose="020B0503020000020004" pitchFamily="50" charset="-127"/>
                <a:cs typeface="Arial"/>
                <a:sym typeface="Wingdings"/>
              </a:rPr>
              <a:t>. </a:t>
            </a:r>
            <a:r>
              <a:rPr lang="en-US" altLang="ko-KR" sz="1400" kern="0">
                <a:solidFill>
                  <a:prstClr val="black"/>
                </a:solidFill>
                <a:latin typeface="맑은 고딕" panose="020B0503020000020004" pitchFamily="50" charset="-127"/>
                <a:cs typeface="Arial"/>
                <a:sym typeface="Wingdings"/>
              </a:rPr>
              <a:t>(</a:t>
            </a:r>
            <a:r>
              <a:rPr lang="en-US" altLang="ko-KR" sz="1400" kern="0" smtClean="0">
                <a:solidFill>
                  <a:prstClr val="black"/>
                </a:solidFill>
                <a:latin typeface="맑은 고딕" panose="020B0503020000020004" pitchFamily="50" charset="-127"/>
                <a:cs typeface="Arial"/>
                <a:sym typeface="Wingdings"/>
              </a:rPr>
              <a:t>400</a:t>
            </a:r>
            <a:r>
              <a:rPr lang="ko-KR" altLang="en-US" sz="1400" kern="0" smtClean="0">
                <a:solidFill>
                  <a:prstClr val="black"/>
                </a:solidFill>
                <a:latin typeface="맑은 고딕" panose="020B0503020000020004" pitchFamily="50" charset="-127"/>
                <a:cs typeface="Arial"/>
                <a:sym typeface="Wingdings"/>
              </a:rPr>
              <a:t>자</a:t>
            </a:r>
            <a:r>
              <a:rPr lang="en-US" altLang="ko-KR" sz="1400" kern="0" smtClean="0">
                <a:solidFill>
                  <a:prstClr val="black"/>
                </a:solidFill>
                <a:latin typeface="맑은 고딕" panose="020B0503020000020004" pitchFamily="50" charset="-127"/>
                <a:cs typeface="Arial"/>
                <a:sym typeface="Wingdings"/>
              </a:rPr>
              <a:t>)</a:t>
            </a: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맑은 고딕" panose="020B0503020000020004" pitchFamily="50" charset="-127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맑은 고딕" panose="020B0503020000020004" pitchFamily="50" charset="-127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solidFill>
                <a:prstClr val="black"/>
              </a:solidFill>
              <a:latin typeface="맑은 고딕" panose="020B0503020000020004" pitchFamily="50" charset="-127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맑은 고딕" panose="020B0503020000020004" pitchFamily="50" charset="-127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맑은 고딕" panose="020B0503020000020004" pitchFamily="50" charset="-127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solidFill>
                <a:prstClr val="black"/>
              </a:solidFill>
              <a:latin typeface="맑은 고딕" panose="020B0503020000020004" pitchFamily="50" charset="-127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맑은 고딕" panose="020B0503020000020004" pitchFamily="50" charset="-127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solidFill>
                <a:prstClr val="black"/>
              </a:solidFill>
              <a:latin typeface="맑은 고딕" panose="020B0503020000020004" pitchFamily="50" charset="-127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맑은 고딕" panose="020B0503020000020004" pitchFamily="50" charset="-127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solidFill>
                <a:prstClr val="black"/>
              </a:solidFill>
              <a:latin typeface="맑은 고딕" panose="020B0503020000020004" pitchFamily="50" charset="-127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맑은 고딕" panose="020B0503020000020004" pitchFamily="50" charset="-127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>
              <a:solidFill>
                <a:prstClr val="black"/>
              </a:solidFill>
              <a:latin typeface="맑은 고딕" panose="020B0503020000020004" pitchFamily="50" charset="-127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endParaRPr lang="en-US" altLang="ko-KR" sz="400" kern="0" smtClean="0">
              <a:solidFill>
                <a:prstClr val="black"/>
              </a:solidFill>
              <a:latin typeface="맑은 고딕" panose="020B0503020000020004" pitchFamily="50" charset="-127"/>
              <a:cs typeface="Arial"/>
              <a:sym typeface="Wingdings"/>
            </a:endParaRPr>
          </a:p>
          <a:p>
            <a:pPr marL="185738" indent="-185738" latinLnBrk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r>
              <a:rPr lang="ko-KR" altLang="en-US" sz="1400" b="1" kern="0" spc="-30" smtClean="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본인의 </a:t>
            </a:r>
            <a:r>
              <a:rPr lang="ko-KR" altLang="en-US" sz="1400" b="1" kern="0" spc="-3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지원 분야에서 근무할 시 가장 필요하다고 생각되는 역량은 </a:t>
            </a:r>
            <a:r>
              <a:rPr lang="ko-KR" altLang="en-US" sz="1400" b="1" kern="0" spc="-30" smtClean="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무엇인지</a:t>
            </a:r>
            <a:r>
              <a:rPr lang="en-US" altLang="ko-KR" sz="1400" b="1" kern="0" spc="-3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 </a:t>
            </a:r>
            <a:r>
              <a:rPr lang="ko-KR" altLang="en-US" sz="1400" b="1" kern="0" smtClean="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설명하고</a:t>
            </a:r>
            <a:r>
              <a:rPr lang="en-US" altLang="ko-KR" sz="1400" b="1" kern="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, </a:t>
            </a:r>
            <a:r>
              <a:rPr lang="ko-KR" altLang="en-US" sz="1400" b="1" kern="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해당 역량을 향상시키기 위해 어떠한 노력을 기울여 </a:t>
            </a:r>
            <a:r>
              <a:rPr lang="ko-KR" altLang="en-US" sz="1400" b="1" kern="0" smtClean="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왔는지 기술하시오</a:t>
            </a:r>
            <a:r>
              <a:rPr lang="en-US" altLang="ko-KR" sz="1400" b="1" kern="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. </a:t>
            </a:r>
            <a:r>
              <a:rPr lang="en-US" altLang="ko-KR" sz="1400" kern="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(400</a:t>
            </a:r>
            <a:r>
              <a:rPr lang="ko-KR" altLang="en-US" sz="1400" kern="0" smtClean="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자</a:t>
            </a:r>
            <a:r>
              <a:rPr lang="en-US" altLang="ko-KR" sz="1400" kern="0" smtClean="0">
                <a:solidFill>
                  <a:prstClr val="black"/>
                </a:solidFill>
                <a:latin typeface="+mn-ea"/>
                <a:cs typeface="Arial"/>
                <a:sym typeface="Wingdings"/>
              </a:rPr>
              <a:t>)</a:t>
            </a:r>
            <a:endParaRPr lang="en-US" altLang="ko-KR" sz="1400" spc="-50" dirty="0" smtClean="0">
              <a:latin typeface="+mj-ea"/>
              <a:ea typeface="+mj-ea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517867" y="2020388"/>
            <a:ext cx="6015041" cy="105644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517867" y="3647316"/>
            <a:ext cx="6015041" cy="105644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517867" y="5513185"/>
            <a:ext cx="6015041" cy="105644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517867" y="7613207"/>
            <a:ext cx="6015041" cy="112302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13" name="표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689694"/>
              </p:ext>
            </p:extLst>
          </p:nvPr>
        </p:nvGraphicFramePr>
        <p:xfrm>
          <a:off x="248718" y="879423"/>
          <a:ext cx="1376778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7401">
                  <a:extLst>
                    <a:ext uri="{9D8B030D-6E8A-4147-A177-3AD203B41FA5}">
                      <a16:colId xmlns:a16="http://schemas.microsoft.com/office/drawing/2014/main" val="474896770"/>
                    </a:ext>
                  </a:extLst>
                </a:gridCol>
                <a:gridCol w="859377">
                  <a:extLst>
                    <a:ext uri="{9D8B030D-6E8A-4147-A177-3AD203B41FA5}">
                      <a16:colId xmlns:a16="http://schemas.microsoft.com/office/drawing/2014/main" val="3495075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smtClean="0">
                          <a:latin typeface="+mn-ea"/>
                          <a:ea typeface="+mn-ea"/>
                        </a:rPr>
                        <a:t>성명</a:t>
                      </a:r>
                      <a:endParaRPr lang="ko-KR" altLang="en-US" sz="1400" b="1"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2664743"/>
                  </a:ext>
                </a:extLst>
              </a:tr>
            </a:tbl>
          </a:graphicData>
        </a:graphic>
      </p:graphicFrame>
      <p:graphicFrame>
        <p:nvGraphicFramePr>
          <p:cNvPr id="16" name="표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817728"/>
              </p:ext>
            </p:extLst>
          </p:nvPr>
        </p:nvGraphicFramePr>
        <p:xfrm>
          <a:off x="1793312" y="879423"/>
          <a:ext cx="1498759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242">
                  <a:extLst>
                    <a:ext uri="{9D8B030D-6E8A-4147-A177-3AD203B41FA5}">
                      <a16:colId xmlns:a16="http://schemas.microsoft.com/office/drawing/2014/main" val="474896770"/>
                    </a:ext>
                  </a:extLst>
                </a:gridCol>
                <a:gridCol w="935517">
                  <a:extLst>
                    <a:ext uri="{9D8B030D-6E8A-4147-A177-3AD203B41FA5}">
                      <a16:colId xmlns:a16="http://schemas.microsoft.com/office/drawing/2014/main" val="3495075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smtClean="0">
                          <a:latin typeface="+mn-ea"/>
                          <a:ea typeface="+mn-ea"/>
                        </a:rPr>
                        <a:t>전공</a:t>
                      </a:r>
                      <a:endParaRPr lang="ko-KR" altLang="en-US" sz="1400" b="1"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2664743"/>
                  </a:ext>
                </a:extLst>
              </a:tr>
            </a:tbl>
          </a:graphicData>
        </a:graphic>
      </p:graphicFrame>
      <p:graphicFrame>
        <p:nvGraphicFramePr>
          <p:cNvPr id="17" name="표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653823"/>
              </p:ext>
            </p:extLst>
          </p:nvPr>
        </p:nvGraphicFramePr>
        <p:xfrm>
          <a:off x="3459887" y="879423"/>
          <a:ext cx="1067242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3621">
                  <a:extLst>
                    <a:ext uri="{9D8B030D-6E8A-4147-A177-3AD203B41FA5}">
                      <a16:colId xmlns:a16="http://schemas.microsoft.com/office/drawing/2014/main" val="474896770"/>
                    </a:ext>
                  </a:extLst>
                </a:gridCol>
                <a:gridCol w="533621">
                  <a:extLst>
                    <a:ext uri="{9D8B030D-6E8A-4147-A177-3AD203B41FA5}">
                      <a16:colId xmlns:a16="http://schemas.microsoft.com/office/drawing/2014/main" val="3495075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smtClean="0">
                          <a:latin typeface="+mn-ea"/>
                          <a:ea typeface="+mn-ea"/>
                        </a:rPr>
                        <a:t>나이</a:t>
                      </a:r>
                      <a:endParaRPr lang="ko-KR" altLang="en-US" sz="1400" b="1"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>
                        <a:latin typeface="+mn-ea"/>
                        <a:ea typeface="+mn-ea"/>
                      </a:endParaRPr>
                    </a:p>
                  </a:txBody>
                  <a:tcPr marL="45720" marR="45720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2664743"/>
                  </a:ext>
                </a:extLst>
              </a:tr>
            </a:tbl>
          </a:graphicData>
        </a:graphic>
      </p:graphicFrame>
      <p:graphicFrame>
        <p:nvGraphicFramePr>
          <p:cNvPr id="18" name="표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765421"/>
              </p:ext>
            </p:extLst>
          </p:nvPr>
        </p:nvGraphicFramePr>
        <p:xfrm>
          <a:off x="4694944" y="879423"/>
          <a:ext cx="1837963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693">
                  <a:extLst>
                    <a:ext uri="{9D8B030D-6E8A-4147-A177-3AD203B41FA5}">
                      <a16:colId xmlns:a16="http://schemas.microsoft.com/office/drawing/2014/main" val="474896770"/>
                    </a:ext>
                  </a:extLst>
                </a:gridCol>
                <a:gridCol w="1189270">
                  <a:extLst>
                    <a:ext uri="{9D8B030D-6E8A-4147-A177-3AD203B41FA5}">
                      <a16:colId xmlns:a16="http://schemas.microsoft.com/office/drawing/2014/main" val="3495075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smtClean="0">
                          <a:latin typeface="+mn-ea"/>
                          <a:ea typeface="+mn-ea"/>
                        </a:rPr>
                        <a:t>연락처</a:t>
                      </a:r>
                      <a:endParaRPr lang="ko-KR" altLang="en-US" sz="1400" b="1"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26647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19777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tamp"/>
  <p:tag name="DATE" val="2011-07-10 오후 11:51: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tpConnector"/>
  <p:tag name="DATE" val="2011-07-10 오후 11:51: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tpConnector"/>
  <p:tag name="DATE" val="2011-07-10 오후 11:51:15"/>
</p:tagLst>
</file>

<file path=ppt/theme/theme1.xml><?xml version="1.0" encoding="utf-8"?>
<a:theme xmlns:a="http://schemas.openxmlformats.org/drawingml/2006/main" name="Default Theme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fault Theme" id="{1C406C30-685F-4132-9A26-55964B5B5B01}" vid="{E518DA7B-1320-4EFF-98A5-E9BC59A80662}"/>
    </a:ext>
  </a:extLst>
</a:theme>
</file>

<file path=ppt/theme/theme2.xml><?xml version="1.0" encoding="utf-8"?>
<a:theme xmlns:a="http://schemas.openxmlformats.org/drawingml/2006/main" name="8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5_Standarddesign">
  <a:themeElements>
    <a:clrScheme name="7_Standarddesign 14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83C2E5"/>
      </a:accent1>
      <a:accent2>
        <a:srgbClr val="D6EBF6"/>
      </a:accent2>
      <a:accent3>
        <a:srgbClr val="FFFFFF"/>
      </a:accent3>
      <a:accent4>
        <a:srgbClr val="000000"/>
      </a:accent4>
      <a:accent5>
        <a:srgbClr val="C1DDF0"/>
      </a:accent5>
      <a:accent6>
        <a:srgbClr val="C2D5DF"/>
      </a:accent6>
      <a:hlink>
        <a:srgbClr val="288FC8"/>
      </a:hlink>
      <a:folHlink>
        <a:srgbClr val="006699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00"/>
        </a:solidFill>
        <a:ln w="12700" cap="flat" cmpd="sng" algn="ctr">
          <a:solidFill>
            <a:srgbClr val="4F81BD">
              <a:shade val="50000"/>
            </a:srgbClr>
          </a:solidFill>
          <a:prstDash val="solid"/>
        </a:ln>
        <a:effectLst/>
      </a:spPr>
      <a:bodyPr rtlCol="0" anchor="ctr"/>
      <a:lstStyle>
        <a:defPPr marL="0" marR="0" indent="0" algn="ctr" defTabSz="9144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kern="0" cap="none" spc="0" normalizeH="0" baseline="0" noProof="0" smtClean="0">
            <a:ln>
              <a:noFill/>
            </a:ln>
            <a:effectLst/>
            <a:uLnTx/>
            <a:uFillTx/>
            <a:latin typeface="맑은 고딕"/>
            <a:ea typeface="맑은 고딕"/>
            <a:cs typeface="+mn-c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맑은 고딕" pitchFamily="50" charset="-127"/>
          </a:defRPr>
        </a:defPPr>
      </a:lstStyle>
    </a:lnDef>
    <a:txDef>
      <a:spPr bwMode="auto">
        <a:noFill/>
        <a:ln w="9525" algn="ctr">
          <a:noFill/>
          <a:miter lim="800000"/>
          <a:headEnd/>
          <a:tailEnd/>
        </a:ln>
        <a:effectLst>
          <a:prstShdw prst="shdw17" dist="17961" dir="2700000">
            <a:schemeClr val="accent1">
              <a:gamma/>
              <a:shade val="60000"/>
              <a:invGamma/>
            </a:schemeClr>
          </a:prstShdw>
        </a:effectLst>
      </a:spPr>
      <a:bodyPr>
        <a:spAutoFit/>
      </a:bodyPr>
      <a:lstStyle>
        <a:defPPr marL="88900" indent="-88900" algn="l">
          <a:spcBef>
            <a:spcPct val="20000"/>
          </a:spcBef>
          <a:defRPr dirty="0" smtClean="0">
            <a:latin typeface="+mn-ea"/>
            <a:ea typeface="+mn-ea"/>
          </a:defRPr>
        </a:defPPr>
      </a:lstStyle>
    </a:txDef>
  </a:objectDefaults>
  <a:extraClrSchemeLst>
    <a:extraClrScheme>
      <a:clrScheme name="7_Standarddesign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2">
        <a:dk1>
          <a:srgbClr val="000000"/>
        </a:dk1>
        <a:lt1>
          <a:srgbClr val="FFFFFF"/>
        </a:lt1>
        <a:dk2>
          <a:srgbClr val="FFFFFF"/>
        </a:dk2>
        <a:lt2>
          <a:srgbClr val="FFFFFF"/>
        </a:lt2>
        <a:accent1>
          <a:srgbClr val="00CC66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E2B8"/>
        </a:accent5>
        <a:accent6>
          <a:srgbClr val="2DB9B9"/>
        </a:accent6>
        <a:hlink>
          <a:srgbClr val="FF9433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3">
        <a:dk1>
          <a:srgbClr val="000000"/>
        </a:dk1>
        <a:lt1>
          <a:srgbClr val="FFFFFF"/>
        </a:lt1>
        <a:dk2>
          <a:srgbClr val="FFFFFF"/>
        </a:dk2>
        <a:lt2>
          <a:srgbClr val="FFFFFF"/>
        </a:lt2>
        <a:accent1>
          <a:srgbClr val="33CCCC"/>
        </a:accent1>
        <a:accent2>
          <a:srgbClr val="00CC66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00B95C"/>
        </a:accent6>
        <a:hlink>
          <a:srgbClr val="FF9433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4">
        <a:dk1>
          <a:srgbClr val="000000"/>
        </a:dk1>
        <a:lt1>
          <a:srgbClr val="FFFFFF"/>
        </a:lt1>
        <a:dk2>
          <a:srgbClr val="FFFFFF"/>
        </a:dk2>
        <a:lt2>
          <a:srgbClr val="FFFFFF"/>
        </a:lt2>
        <a:accent1>
          <a:srgbClr val="000066"/>
        </a:accent1>
        <a:accent2>
          <a:srgbClr val="A50021"/>
        </a:accent2>
        <a:accent3>
          <a:srgbClr val="FFFFFF"/>
        </a:accent3>
        <a:accent4>
          <a:srgbClr val="000000"/>
        </a:accent4>
        <a:accent5>
          <a:srgbClr val="AAAAB8"/>
        </a:accent5>
        <a:accent6>
          <a:srgbClr val="95001D"/>
        </a:accent6>
        <a:hlink>
          <a:srgbClr val="006600"/>
        </a:hlink>
        <a:folHlink>
          <a:srgbClr val="AF9C5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5">
        <a:dk1>
          <a:srgbClr val="000000"/>
        </a:dk1>
        <a:lt1>
          <a:srgbClr val="FFFFFF"/>
        </a:lt1>
        <a:dk2>
          <a:srgbClr val="FFFFFF"/>
        </a:dk2>
        <a:lt2>
          <a:srgbClr val="FFFFFF"/>
        </a:lt2>
        <a:accent1>
          <a:srgbClr val="A50021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CFAAAB"/>
        </a:accent5>
        <a:accent6>
          <a:srgbClr val="00005C"/>
        </a:accent6>
        <a:hlink>
          <a:srgbClr val="AF9C53"/>
        </a:hlink>
        <a:folHlink>
          <a:srgbClr val="00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6">
        <a:dk1>
          <a:srgbClr val="000000"/>
        </a:dk1>
        <a:lt1>
          <a:srgbClr val="FFFFFF"/>
        </a:lt1>
        <a:dk2>
          <a:srgbClr val="FFFFFF"/>
        </a:dk2>
        <a:lt2>
          <a:srgbClr val="FFFFFF"/>
        </a:lt2>
        <a:accent1>
          <a:srgbClr val="33CC33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5C00"/>
        </a:accent6>
        <a:hlink>
          <a:srgbClr val="FFCC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7">
        <a:dk1>
          <a:srgbClr val="000000"/>
        </a:dk1>
        <a:lt1>
          <a:srgbClr val="FFFFFF"/>
        </a:lt1>
        <a:dk2>
          <a:srgbClr val="FFFFFF"/>
        </a:dk2>
        <a:lt2>
          <a:srgbClr val="FFFFFF"/>
        </a:lt2>
        <a:accent1>
          <a:srgbClr val="333399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ADADCA"/>
        </a:accent5>
        <a:accent6>
          <a:srgbClr val="E7B900"/>
        </a:accent6>
        <a:hlink>
          <a:srgbClr val="33CC33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8">
        <a:dk1>
          <a:srgbClr val="000000"/>
        </a:dk1>
        <a:lt1>
          <a:srgbClr val="FFFFFF"/>
        </a:lt1>
        <a:dk2>
          <a:srgbClr val="FFFFFF"/>
        </a:dk2>
        <a:lt2>
          <a:srgbClr val="FFFFFF"/>
        </a:lt2>
        <a:accent1>
          <a:srgbClr val="807C00"/>
        </a:accent1>
        <a:accent2>
          <a:srgbClr val="003366"/>
        </a:accent2>
        <a:accent3>
          <a:srgbClr val="FFFFFF"/>
        </a:accent3>
        <a:accent4>
          <a:srgbClr val="000000"/>
        </a:accent4>
        <a:accent5>
          <a:srgbClr val="C0BFAA"/>
        </a:accent5>
        <a:accent6>
          <a:srgbClr val="002D5C"/>
        </a:accent6>
        <a:hlink>
          <a:srgbClr val="993366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9">
        <a:dk1>
          <a:srgbClr val="000000"/>
        </a:dk1>
        <a:lt1>
          <a:srgbClr val="FFFFFF"/>
        </a:lt1>
        <a:dk2>
          <a:srgbClr val="FFFFFF"/>
        </a:dk2>
        <a:lt2>
          <a:srgbClr val="FFFFFF"/>
        </a:lt2>
        <a:accent1>
          <a:srgbClr val="6699FF"/>
        </a:accent1>
        <a:accent2>
          <a:srgbClr val="993366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8A2D5C"/>
        </a:accent6>
        <a:hlink>
          <a:srgbClr val="FF9400"/>
        </a:hlink>
        <a:folHlink>
          <a:srgbClr val="807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10">
        <a:dk1>
          <a:srgbClr val="000000"/>
        </a:dk1>
        <a:lt1>
          <a:srgbClr val="FFFFFF"/>
        </a:lt1>
        <a:dk2>
          <a:srgbClr val="FFFFFF"/>
        </a:dk2>
        <a:lt2>
          <a:srgbClr val="FFFFFF"/>
        </a:lt2>
        <a:accent1>
          <a:srgbClr val="72BAE2"/>
        </a:accent1>
        <a:accent2>
          <a:srgbClr val="6694FF"/>
        </a:accent2>
        <a:accent3>
          <a:srgbClr val="FFFFFF"/>
        </a:accent3>
        <a:accent4>
          <a:srgbClr val="000000"/>
        </a:accent4>
        <a:accent5>
          <a:srgbClr val="BCD9EE"/>
        </a:accent5>
        <a:accent6>
          <a:srgbClr val="5C86E7"/>
        </a:accent6>
        <a:hlink>
          <a:srgbClr val="0043D8"/>
        </a:hlink>
        <a:folHlink>
          <a:srgbClr val="3D70B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11">
        <a:dk1>
          <a:srgbClr val="000000"/>
        </a:dk1>
        <a:lt1>
          <a:srgbClr val="FFFFFF"/>
        </a:lt1>
        <a:dk2>
          <a:srgbClr val="FFFFFF"/>
        </a:dk2>
        <a:lt2>
          <a:srgbClr val="FFFFFF"/>
        </a:lt2>
        <a:accent1>
          <a:srgbClr val="72BAE2"/>
        </a:accent1>
        <a:accent2>
          <a:srgbClr val="C3EBFB"/>
        </a:accent2>
        <a:accent3>
          <a:srgbClr val="FFFFFF"/>
        </a:accent3>
        <a:accent4>
          <a:srgbClr val="000000"/>
        </a:accent4>
        <a:accent5>
          <a:srgbClr val="BCD9EE"/>
        </a:accent5>
        <a:accent6>
          <a:srgbClr val="B0D5E3"/>
        </a:accent6>
        <a:hlink>
          <a:srgbClr val="4A8BEA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12">
        <a:dk1>
          <a:srgbClr val="000000"/>
        </a:dk1>
        <a:lt1>
          <a:srgbClr val="FFFFFF"/>
        </a:lt1>
        <a:dk2>
          <a:srgbClr val="FFFFFF"/>
        </a:dk2>
        <a:lt2>
          <a:srgbClr val="FFFFFF"/>
        </a:lt2>
        <a:accent1>
          <a:srgbClr val="72BAE2"/>
        </a:accent1>
        <a:accent2>
          <a:srgbClr val="C3EBFB"/>
        </a:accent2>
        <a:accent3>
          <a:srgbClr val="FFFFFF"/>
        </a:accent3>
        <a:accent4>
          <a:srgbClr val="000000"/>
        </a:accent4>
        <a:accent5>
          <a:srgbClr val="BCD9EE"/>
        </a:accent5>
        <a:accent6>
          <a:srgbClr val="B0D5E3"/>
        </a:accent6>
        <a:hlink>
          <a:srgbClr val="2674E6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1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83C2E5"/>
        </a:accent1>
        <a:accent2>
          <a:srgbClr val="D6EBF6"/>
        </a:accent2>
        <a:accent3>
          <a:srgbClr val="FFFFFF"/>
        </a:accent3>
        <a:accent4>
          <a:srgbClr val="000000"/>
        </a:accent4>
        <a:accent5>
          <a:srgbClr val="C1DDF0"/>
        </a:accent5>
        <a:accent6>
          <a:srgbClr val="C2D5DF"/>
        </a:accent6>
        <a:hlink>
          <a:srgbClr val="288FC8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1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83C2E5"/>
        </a:accent1>
        <a:accent2>
          <a:srgbClr val="D6EBF6"/>
        </a:accent2>
        <a:accent3>
          <a:srgbClr val="FFFFFF"/>
        </a:accent3>
        <a:accent4>
          <a:srgbClr val="000000"/>
        </a:accent4>
        <a:accent5>
          <a:srgbClr val="C1DDF0"/>
        </a:accent5>
        <a:accent6>
          <a:srgbClr val="C2D5DF"/>
        </a:accent6>
        <a:hlink>
          <a:srgbClr val="288FC8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9391</TotalTime>
  <Words>518</Words>
  <Application>Microsoft Office PowerPoint</Application>
  <PresentationFormat>A4 용지(210x297mm)</PresentationFormat>
  <Paragraphs>187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3</vt:i4>
      </vt:variant>
      <vt:variant>
        <vt:lpstr>슬라이드 제목</vt:lpstr>
      </vt:variant>
      <vt:variant>
        <vt:i4>5</vt:i4>
      </vt:variant>
    </vt:vector>
  </HeadingPairs>
  <TitlesOfParts>
    <vt:vector size="15" baseType="lpstr">
      <vt:lpstr>HY견고딕</vt:lpstr>
      <vt:lpstr>굴림</vt:lpstr>
      <vt:lpstr>맑은 고딕</vt:lpstr>
      <vt:lpstr>Arial</vt:lpstr>
      <vt:lpstr>Calibri</vt:lpstr>
      <vt:lpstr>Calibri Light</vt:lpstr>
      <vt:lpstr>Wingdings</vt:lpstr>
      <vt:lpstr>Default Theme</vt:lpstr>
      <vt:lpstr>8_Office 테마</vt:lpstr>
      <vt:lpstr>45_Standarddesign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posco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POSCOUSER</dc:creator>
  <cp:lastModifiedBy>POSCOUSER</cp:lastModifiedBy>
  <cp:revision>533</cp:revision>
  <cp:lastPrinted>2020-05-12T00:31:14Z</cp:lastPrinted>
  <dcterms:created xsi:type="dcterms:W3CDTF">2017-06-05T05:56:52Z</dcterms:created>
  <dcterms:modified xsi:type="dcterms:W3CDTF">2020-12-11T01:04:50Z</dcterms:modified>
</cp:coreProperties>
</file>